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7"/>
  </p:notesMasterIdLst>
  <p:handoutMasterIdLst>
    <p:handoutMasterId r:id="rId8"/>
  </p:handoutMasterIdLst>
  <p:sldIdLst>
    <p:sldId id="257" r:id="rId2"/>
    <p:sldId id="271" r:id="rId3"/>
    <p:sldId id="452" r:id="rId4"/>
    <p:sldId id="273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2" autoAdjust="0"/>
    <p:restoredTop sz="94946" autoAdjust="0"/>
  </p:normalViewPr>
  <p:slideViewPr>
    <p:cSldViewPr snapToGrid="0" snapToObjects="1">
      <p:cViewPr varScale="1">
        <p:scale>
          <a:sx n="52" d="100"/>
          <a:sy n="52" d="100"/>
        </p:scale>
        <p:origin x="-13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4E28D-8C08-494F-978A-04DD8C62088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0123B4-F172-425A-B814-B353F6A9B715}">
      <dgm:prSet phldrT="[Text]" custT="1"/>
      <dgm:spPr/>
      <dgm:t>
        <a:bodyPr/>
        <a:lstStyle/>
        <a:p>
          <a:r>
            <a:rPr lang="en-US" sz="1200" dirty="0"/>
            <a:t>Education</a:t>
          </a:r>
        </a:p>
      </dgm:t>
    </dgm:pt>
    <dgm:pt modelId="{09DCD07E-679C-4BE3-BB2E-D7F605654F29}" type="parTrans" cxnId="{310D6FB6-20C7-411D-9CD0-D03127E71480}">
      <dgm:prSet/>
      <dgm:spPr/>
      <dgm:t>
        <a:bodyPr/>
        <a:lstStyle/>
        <a:p>
          <a:endParaRPr lang="en-US" sz="1200"/>
        </a:p>
      </dgm:t>
    </dgm:pt>
    <dgm:pt modelId="{CFB29E91-A369-4E12-AE72-4ED26A030DC5}" type="sibTrans" cxnId="{310D6FB6-20C7-411D-9CD0-D03127E71480}">
      <dgm:prSet/>
      <dgm:spPr/>
      <dgm:t>
        <a:bodyPr/>
        <a:lstStyle/>
        <a:p>
          <a:endParaRPr lang="en-US" sz="1200"/>
        </a:p>
      </dgm:t>
    </dgm:pt>
    <dgm:pt modelId="{476B7CF4-9BFE-445C-858F-AF6876756832}">
      <dgm:prSet phldrT="[Text]" custT="1"/>
      <dgm:spPr/>
      <dgm:t>
        <a:bodyPr/>
        <a:lstStyle/>
        <a:p>
          <a:endParaRPr lang="en-U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DCCDE91E-86C8-42F5-A36B-68AC5AACA48E}" type="parTrans" cxnId="{C31001A9-F3A6-4085-BF82-B1ABFCEF3DC7}">
      <dgm:prSet/>
      <dgm:spPr/>
      <dgm:t>
        <a:bodyPr/>
        <a:lstStyle/>
        <a:p>
          <a:endParaRPr lang="en-US" sz="1200"/>
        </a:p>
      </dgm:t>
    </dgm:pt>
    <dgm:pt modelId="{EA99CB80-3020-45C9-B7BA-12674EE250FE}" type="sibTrans" cxnId="{C31001A9-F3A6-4085-BF82-B1ABFCEF3DC7}">
      <dgm:prSet/>
      <dgm:spPr/>
      <dgm:t>
        <a:bodyPr/>
        <a:lstStyle/>
        <a:p>
          <a:endParaRPr lang="en-US" sz="1200"/>
        </a:p>
      </dgm:t>
    </dgm:pt>
    <dgm:pt modelId="{30562473-5BB2-44DE-9166-F2D3096B66BE}">
      <dgm:prSet phldrT="[Text]" custT="1"/>
      <dgm:spPr/>
      <dgm:t>
        <a:bodyPr/>
        <a:lstStyle/>
        <a:p>
          <a:r>
            <a:rPr lang="en-US" sz="1200" dirty="0"/>
            <a:t>Experience</a:t>
          </a:r>
        </a:p>
      </dgm:t>
    </dgm:pt>
    <dgm:pt modelId="{615BF4F5-D681-497D-8BD3-359036B05773}" type="parTrans" cxnId="{946D2FBA-9580-424B-BBEE-6B8B524F8373}">
      <dgm:prSet/>
      <dgm:spPr/>
      <dgm:t>
        <a:bodyPr/>
        <a:lstStyle/>
        <a:p>
          <a:endParaRPr lang="en-US" sz="1200"/>
        </a:p>
      </dgm:t>
    </dgm:pt>
    <dgm:pt modelId="{F1A58BB2-BF8F-44C6-AD59-93DBD9CB3673}" type="sibTrans" cxnId="{946D2FBA-9580-424B-BBEE-6B8B524F8373}">
      <dgm:prSet/>
      <dgm:spPr/>
      <dgm:t>
        <a:bodyPr/>
        <a:lstStyle/>
        <a:p>
          <a:endParaRPr lang="en-US" sz="1200"/>
        </a:p>
      </dgm:t>
    </dgm:pt>
    <dgm:pt modelId="{D43CDBD3-432A-4A54-8918-BD484C3C55A1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Data Scientist and Program Manager at Hiller Measurements</a:t>
          </a:r>
        </a:p>
      </dgm:t>
    </dgm:pt>
    <dgm:pt modelId="{C47E3D92-A08C-4133-9DE9-7A490AC1AE83}" type="parTrans" cxnId="{BC500E8A-FBE3-4FB8-BB9D-E35905C54DEF}">
      <dgm:prSet/>
      <dgm:spPr/>
      <dgm:t>
        <a:bodyPr/>
        <a:lstStyle/>
        <a:p>
          <a:endParaRPr lang="en-US" sz="1200"/>
        </a:p>
      </dgm:t>
    </dgm:pt>
    <dgm:pt modelId="{A5C95F58-6B04-4E13-9B04-51E5054B43FA}" type="sibTrans" cxnId="{BC500E8A-FBE3-4FB8-BB9D-E35905C54DEF}">
      <dgm:prSet/>
      <dgm:spPr/>
      <dgm:t>
        <a:bodyPr/>
        <a:lstStyle/>
        <a:p>
          <a:endParaRPr lang="en-US" sz="1200"/>
        </a:p>
      </dgm:t>
    </dgm:pt>
    <dgm:pt modelId="{20A92D0B-23C8-4697-909A-5A0555BCC40E}">
      <dgm:prSet phldrT="[Text]" custT="1"/>
      <dgm:spPr/>
      <dgm:t>
        <a:bodyPr/>
        <a:lstStyle/>
        <a:p>
          <a:r>
            <a:rPr lang="en-US" sz="1200" dirty="0"/>
            <a:t>Achievements</a:t>
          </a:r>
        </a:p>
      </dgm:t>
    </dgm:pt>
    <dgm:pt modelId="{410A6B84-536A-4C9A-89A8-F07A17E89D1E}" type="parTrans" cxnId="{95490648-300E-4867-9346-3975335AF0E2}">
      <dgm:prSet/>
      <dgm:spPr/>
      <dgm:t>
        <a:bodyPr/>
        <a:lstStyle/>
        <a:p>
          <a:endParaRPr lang="en-US" sz="1200"/>
        </a:p>
      </dgm:t>
    </dgm:pt>
    <dgm:pt modelId="{B2A4EC12-F455-4BC7-BE2A-35D824D4F73C}" type="sibTrans" cxnId="{95490648-300E-4867-9346-3975335AF0E2}">
      <dgm:prSet/>
      <dgm:spPr/>
      <dgm:t>
        <a:bodyPr/>
        <a:lstStyle/>
        <a:p>
          <a:endParaRPr lang="en-US" sz="1200"/>
        </a:p>
      </dgm:t>
    </dgm:pt>
    <dgm:pt modelId="{05F3C40F-4054-4D59-B0EA-06C12A420FD2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</a:rPr>
            <a:t>Advanced Research Category Winner at the Global Engineering Impact awards 2019, Graphical System Design Achievement Awards 2013. </a:t>
          </a:r>
        </a:p>
      </dgm:t>
    </dgm:pt>
    <dgm:pt modelId="{95D8B820-1E7F-4818-A885-34708BE7571A}" type="parTrans" cxnId="{A7540871-B9C5-4304-AC3E-86D657A1A668}">
      <dgm:prSet/>
      <dgm:spPr/>
      <dgm:t>
        <a:bodyPr/>
        <a:lstStyle/>
        <a:p>
          <a:endParaRPr lang="en-US" sz="1200"/>
        </a:p>
      </dgm:t>
    </dgm:pt>
    <dgm:pt modelId="{4562DC94-74A7-4865-87BD-30F9FF376D67}" type="sibTrans" cxnId="{A7540871-B9C5-4304-AC3E-86D657A1A668}">
      <dgm:prSet/>
      <dgm:spPr/>
      <dgm:t>
        <a:bodyPr/>
        <a:lstStyle/>
        <a:p>
          <a:endParaRPr lang="en-US" sz="1200"/>
        </a:p>
      </dgm:t>
    </dgm:pt>
    <dgm:pt modelId="{0B5563EF-7DCF-40CA-9D83-5F5C5ED26D44}">
      <dgm:prSet phldrT="[Text]" custT="1"/>
      <dgm:spPr/>
      <dgm:t>
        <a:bodyPr/>
        <a:lstStyle/>
        <a:p>
          <a:r>
            <a: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Postdoc Qatar University, joint NSF project with Temple University, University of Idaho and Qatar University</a:t>
          </a:r>
        </a:p>
      </dgm:t>
    </dgm:pt>
    <dgm:pt modelId="{AECB59EF-3706-4113-AF7E-570121BE7EDB}" type="parTrans" cxnId="{2D70BEBB-98C7-4383-9EFD-C69DAAC44B93}">
      <dgm:prSet/>
      <dgm:spPr/>
      <dgm:t>
        <a:bodyPr/>
        <a:lstStyle/>
        <a:p>
          <a:endParaRPr lang="en-US" sz="1200"/>
        </a:p>
      </dgm:t>
    </dgm:pt>
    <dgm:pt modelId="{A5AA4B1E-5FAA-4C52-8575-660B407F393F}" type="sibTrans" cxnId="{2D70BEBB-98C7-4383-9EFD-C69DAAC44B93}">
      <dgm:prSet/>
      <dgm:spPr/>
      <dgm:t>
        <a:bodyPr/>
        <a:lstStyle/>
        <a:p>
          <a:endParaRPr lang="en-US" sz="1200"/>
        </a:p>
      </dgm:t>
    </dgm:pt>
    <dgm:pt modelId="{FA8BD2F3-35C7-464F-BAAF-9CFF24ED58C4}">
      <dgm:prSet phldrT="[Text]" custT="1"/>
      <dgm:spPr/>
      <dgm:t>
        <a:bodyPr/>
        <a:lstStyle/>
        <a:p>
          <a:r>
            <a:rPr lang="en-US" sz="1200" kern="1200" dirty="0">
              <a:solidFill>
                <a:schemeClr val="tx1"/>
              </a:solidFill>
              <a:latin typeface="+mn-lt"/>
            </a:rPr>
            <a:t>Ph</a:t>
          </a:r>
          <a:r>
            <a: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.D. (with distinction) in Computer Science and Engineering Department, IIT India</a:t>
          </a:r>
        </a:p>
      </dgm:t>
    </dgm:pt>
    <dgm:pt modelId="{62EEFF19-8E2B-438C-9963-11037A5F5B54}" type="parTrans" cxnId="{5929B2D4-BD1A-4D20-821A-5B82D15EDD61}">
      <dgm:prSet/>
      <dgm:spPr/>
      <dgm:t>
        <a:bodyPr/>
        <a:lstStyle/>
        <a:p>
          <a:endParaRPr lang="en-US" sz="1200"/>
        </a:p>
      </dgm:t>
    </dgm:pt>
    <dgm:pt modelId="{B3DE0CE9-D210-4DDF-BC8A-EE835A2591D3}" type="sibTrans" cxnId="{5929B2D4-BD1A-4D20-821A-5B82D15EDD61}">
      <dgm:prSet/>
      <dgm:spPr/>
      <dgm:t>
        <a:bodyPr/>
        <a:lstStyle/>
        <a:p>
          <a:endParaRPr lang="en-US" sz="1200"/>
        </a:p>
      </dgm:t>
    </dgm:pt>
    <dgm:pt modelId="{7EA6EE4F-CCC5-4DA9-85C4-0711980F13BC}">
      <dgm:prSet phldrT="[Text]" custT="1"/>
      <dgm:spPr/>
      <dgm:t>
        <a:bodyPr/>
        <a:lstStyle/>
        <a:p>
          <a:r>
            <a: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Bachelor’s</a:t>
          </a:r>
          <a:r>
            <a:rPr lang="en-US" sz="1200" kern="1200" dirty="0">
              <a:solidFill>
                <a:schemeClr val="tx1"/>
              </a:solidFill>
              <a:latin typeface="+mn-lt"/>
            </a:rPr>
            <a:t> in Computer Science Engineering from College of Technology and Engineering in 2010 with Honors. </a:t>
          </a:r>
          <a:endParaRPr lang="en-U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535B527C-E707-472D-A15E-F6A6616D2CD2}" type="parTrans" cxnId="{75A5AF3C-9854-42EF-8DC8-EF158357B1F6}">
      <dgm:prSet/>
      <dgm:spPr/>
      <dgm:t>
        <a:bodyPr/>
        <a:lstStyle/>
        <a:p>
          <a:endParaRPr lang="en-US" sz="1200"/>
        </a:p>
      </dgm:t>
    </dgm:pt>
    <dgm:pt modelId="{94FDC9F5-FFF9-4EC3-B315-E43952B72A14}" type="sibTrans" cxnId="{75A5AF3C-9854-42EF-8DC8-EF158357B1F6}">
      <dgm:prSet/>
      <dgm:spPr/>
      <dgm:t>
        <a:bodyPr/>
        <a:lstStyle/>
        <a:p>
          <a:endParaRPr lang="en-US" sz="1200"/>
        </a:p>
      </dgm:t>
    </dgm:pt>
    <dgm:pt modelId="{B7EB92C2-90DF-4644-99BF-0DABE14DEB0A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</a:rPr>
            <a:t>Lecturer at McCombs School of Business, UT-Austin (starting Fall 2019)</a:t>
          </a:r>
          <a:endParaRPr lang="en-US" sz="1200" dirty="0">
            <a:latin typeface="+mn-lt"/>
          </a:endParaRPr>
        </a:p>
      </dgm:t>
    </dgm:pt>
    <dgm:pt modelId="{4CE43D2E-8A60-4AB4-A9D7-CE6993D46427}" type="parTrans" cxnId="{AAAAEC80-5160-48CC-9BD1-7154C69789AF}">
      <dgm:prSet/>
      <dgm:spPr/>
      <dgm:t>
        <a:bodyPr/>
        <a:lstStyle/>
        <a:p>
          <a:endParaRPr lang="en-US" sz="1200"/>
        </a:p>
      </dgm:t>
    </dgm:pt>
    <dgm:pt modelId="{621B0188-7883-45CE-BAB7-4E44FC979FBD}" type="sibTrans" cxnId="{AAAAEC80-5160-48CC-9BD1-7154C69789AF}">
      <dgm:prSet/>
      <dgm:spPr/>
      <dgm:t>
        <a:bodyPr/>
        <a:lstStyle/>
        <a:p>
          <a:endParaRPr lang="en-US" sz="1200"/>
        </a:p>
      </dgm:t>
    </dgm:pt>
    <dgm:pt modelId="{29D2AAE5-8890-483E-9835-F0398B202F09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</a:rPr>
            <a:t>Assistant Professor at SS College of Engineering, India</a:t>
          </a:r>
          <a:endParaRPr lang="en-US" sz="1200" dirty="0">
            <a:latin typeface="+mn-lt"/>
          </a:endParaRPr>
        </a:p>
      </dgm:t>
    </dgm:pt>
    <dgm:pt modelId="{0B145017-89C5-42AD-A4AD-83EBC2B2F548}" type="parTrans" cxnId="{74F574CF-7B26-4A4F-BC86-2FB7E2FB8917}">
      <dgm:prSet/>
      <dgm:spPr/>
      <dgm:t>
        <a:bodyPr/>
        <a:lstStyle/>
        <a:p>
          <a:endParaRPr lang="en-US" sz="1200"/>
        </a:p>
      </dgm:t>
    </dgm:pt>
    <dgm:pt modelId="{AF7A8DEF-812D-404B-A071-9A1DBB2D7720}" type="sibTrans" cxnId="{74F574CF-7B26-4A4F-BC86-2FB7E2FB8917}">
      <dgm:prSet/>
      <dgm:spPr/>
      <dgm:t>
        <a:bodyPr/>
        <a:lstStyle/>
        <a:p>
          <a:endParaRPr lang="en-US" sz="1200"/>
        </a:p>
      </dgm:t>
    </dgm:pt>
    <dgm:pt modelId="{CC5BF2AB-B08B-4644-AE08-C7CB6A6D2FA9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</a:rPr>
            <a:t>Design Executive with Phosphate India Private Limited</a:t>
          </a:r>
          <a:endParaRPr lang="en-US" sz="1200" dirty="0">
            <a:latin typeface="+mn-lt"/>
          </a:endParaRPr>
        </a:p>
      </dgm:t>
    </dgm:pt>
    <dgm:pt modelId="{37FD64BB-793F-439E-8EBE-AFD334A5BF92}" type="parTrans" cxnId="{A071F482-BA61-4F44-B059-D9FBFE46482B}">
      <dgm:prSet/>
      <dgm:spPr/>
      <dgm:t>
        <a:bodyPr/>
        <a:lstStyle/>
        <a:p>
          <a:endParaRPr lang="en-US" sz="1200"/>
        </a:p>
      </dgm:t>
    </dgm:pt>
    <dgm:pt modelId="{5F8A7445-5229-4D49-8FBF-A7CD73D84125}" type="sibTrans" cxnId="{A071F482-BA61-4F44-B059-D9FBFE46482B}">
      <dgm:prSet/>
      <dgm:spPr/>
      <dgm:t>
        <a:bodyPr/>
        <a:lstStyle/>
        <a:p>
          <a:endParaRPr lang="en-US" sz="1200"/>
        </a:p>
      </dgm:t>
    </dgm:pt>
    <dgm:pt modelId="{A5FBDEB3-06A8-466D-BAF4-AB1AC1337687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</a:rPr>
            <a:t>Presented at </a:t>
          </a:r>
          <a:r>
            <a:rPr lang="en-US" sz="1200" dirty="0" err="1">
              <a:solidFill>
                <a:schemeClr val="tx1"/>
              </a:solidFill>
              <a:latin typeface="+mn-lt"/>
            </a:rPr>
            <a:t>TedX</a:t>
          </a:r>
          <a:r>
            <a:rPr lang="en-US" sz="1200" dirty="0">
              <a:solidFill>
                <a:schemeClr val="tx1"/>
              </a:solidFill>
              <a:latin typeface="+mn-lt"/>
            </a:rPr>
            <a:t>, Qatar, </a:t>
          </a:r>
          <a:r>
            <a:rPr lang="en-US" sz="1200" dirty="0" err="1">
              <a:solidFill>
                <a:schemeClr val="tx1"/>
              </a:solidFill>
              <a:latin typeface="+mn-lt"/>
            </a:rPr>
            <a:t>Globecom</a:t>
          </a:r>
          <a:r>
            <a:rPr lang="en-US" sz="1200" dirty="0">
              <a:solidFill>
                <a:schemeClr val="tx1"/>
              </a:solidFill>
              <a:latin typeface="+mn-lt"/>
            </a:rPr>
            <a:t>, IEEE </a:t>
          </a:r>
          <a:r>
            <a:rPr lang="en-US" sz="1200" dirty="0" err="1">
              <a:solidFill>
                <a:schemeClr val="tx1"/>
              </a:solidFill>
              <a:latin typeface="+mn-lt"/>
            </a:rPr>
            <a:t>ComSoc</a:t>
          </a:r>
          <a:r>
            <a:rPr lang="en-US" sz="1200" dirty="0">
              <a:solidFill>
                <a:schemeClr val="tx1"/>
              </a:solidFill>
              <a:latin typeface="+mn-lt"/>
            </a:rPr>
            <a:t> Summer School, UT CTR</a:t>
          </a:r>
        </a:p>
      </dgm:t>
    </dgm:pt>
    <dgm:pt modelId="{9E48B94E-2229-4C53-B1AE-07D8A857B4E0}" type="parTrans" cxnId="{046D43D1-4E3E-4C20-854F-00B2C5BFDBC1}">
      <dgm:prSet/>
      <dgm:spPr/>
      <dgm:t>
        <a:bodyPr/>
        <a:lstStyle/>
        <a:p>
          <a:endParaRPr lang="en-US" sz="1200"/>
        </a:p>
      </dgm:t>
    </dgm:pt>
    <dgm:pt modelId="{EA215BEC-5740-4D37-A05C-549596155AF5}" type="sibTrans" cxnId="{046D43D1-4E3E-4C20-854F-00B2C5BFDBC1}">
      <dgm:prSet/>
      <dgm:spPr/>
      <dgm:t>
        <a:bodyPr/>
        <a:lstStyle/>
        <a:p>
          <a:endParaRPr lang="en-US" sz="1200"/>
        </a:p>
      </dgm:t>
    </dgm:pt>
    <dgm:pt modelId="{E2677DEF-A159-40EF-8D05-AD53901A1DF6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</a:rPr>
            <a:t>IEEE Senior Member, IEEE Vice-chair CT Section, ACM Distinguished Speaker</a:t>
          </a:r>
        </a:p>
      </dgm:t>
    </dgm:pt>
    <dgm:pt modelId="{B289B21B-015B-4767-A90D-0EA68A8246B6}" type="parTrans" cxnId="{1C22871A-D54E-4E69-8446-CD63E31B7AF0}">
      <dgm:prSet/>
      <dgm:spPr/>
      <dgm:t>
        <a:bodyPr/>
        <a:lstStyle/>
        <a:p>
          <a:endParaRPr lang="en-US" sz="1200"/>
        </a:p>
      </dgm:t>
    </dgm:pt>
    <dgm:pt modelId="{D2D3BA76-49F8-4D8B-961E-5242D7274C2F}" type="sibTrans" cxnId="{1C22871A-D54E-4E69-8446-CD63E31B7AF0}">
      <dgm:prSet/>
      <dgm:spPr/>
      <dgm:t>
        <a:bodyPr/>
        <a:lstStyle/>
        <a:p>
          <a:endParaRPr lang="en-US" sz="1200"/>
        </a:p>
      </dgm:t>
    </dgm:pt>
    <dgm:pt modelId="{A6E7EF40-A3AE-4A59-B05B-6F9C81311DEE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</a:rPr>
            <a:t>Media coverage in Microwave Journal, Financial Express, Everything RF, Times of India, and India Today. </a:t>
          </a:r>
        </a:p>
      </dgm:t>
    </dgm:pt>
    <dgm:pt modelId="{19A5DD4D-CCEA-437E-B2F6-7585B656ED7C}" type="parTrans" cxnId="{7C67FCE6-ED6C-46B7-BD70-2BDF7D5793AD}">
      <dgm:prSet/>
      <dgm:spPr/>
      <dgm:t>
        <a:bodyPr/>
        <a:lstStyle/>
        <a:p>
          <a:endParaRPr lang="en-US" sz="1200"/>
        </a:p>
      </dgm:t>
    </dgm:pt>
    <dgm:pt modelId="{98540BA8-A26A-4870-AB9A-26B3D5529D59}" type="sibTrans" cxnId="{7C67FCE6-ED6C-46B7-BD70-2BDF7D5793AD}">
      <dgm:prSet/>
      <dgm:spPr/>
      <dgm:t>
        <a:bodyPr/>
        <a:lstStyle/>
        <a:p>
          <a:endParaRPr lang="en-US" sz="1200"/>
        </a:p>
      </dgm:t>
    </dgm:pt>
    <dgm:pt modelId="{47A77A33-F30B-420C-8CF3-BB42E7AF7FCB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</a:rPr>
            <a:t>Panelist, PC member and chair for sessions at various conferences </a:t>
          </a:r>
        </a:p>
      </dgm:t>
    </dgm:pt>
    <dgm:pt modelId="{87BB0B7C-04D9-4CAA-9DEE-232AB9A21024}" type="parTrans" cxnId="{E19D3518-F970-4987-8A0E-C3A70F0D0001}">
      <dgm:prSet/>
      <dgm:spPr/>
      <dgm:t>
        <a:bodyPr/>
        <a:lstStyle/>
        <a:p>
          <a:endParaRPr lang="en-US" sz="1200"/>
        </a:p>
      </dgm:t>
    </dgm:pt>
    <dgm:pt modelId="{662A4BDB-B0FE-47F9-AE93-432DB9D056F5}" type="sibTrans" cxnId="{E19D3518-F970-4987-8A0E-C3A70F0D0001}">
      <dgm:prSet/>
      <dgm:spPr/>
      <dgm:t>
        <a:bodyPr/>
        <a:lstStyle/>
        <a:p>
          <a:endParaRPr lang="en-US" sz="1200"/>
        </a:p>
      </dgm:t>
    </dgm:pt>
    <dgm:pt modelId="{4866F84C-66FF-4B8B-9DDA-42CD607D74E4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+mn-lt"/>
            </a:rPr>
            <a:t>Reviewer of many peer-reviewed journals and conferences in IEEE, IET, and Elsevier. </a:t>
          </a:r>
        </a:p>
      </dgm:t>
    </dgm:pt>
    <dgm:pt modelId="{641D3E3C-42A0-4A83-936A-632BF5FF2A98}" type="parTrans" cxnId="{D35F8DD3-4FFE-49BF-A953-13DEBA9B7997}">
      <dgm:prSet/>
      <dgm:spPr/>
      <dgm:t>
        <a:bodyPr/>
        <a:lstStyle/>
        <a:p>
          <a:endParaRPr lang="en-US" sz="1200"/>
        </a:p>
      </dgm:t>
    </dgm:pt>
    <dgm:pt modelId="{1AA826E8-D161-4DA2-972F-DC4F1232886D}" type="sibTrans" cxnId="{D35F8DD3-4FFE-49BF-A953-13DEBA9B7997}">
      <dgm:prSet/>
      <dgm:spPr/>
      <dgm:t>
        <a:bodyPr/>
        <a:lstStyle/>
        <a:p>
          <a:endParaRPr lang="en-US" sz="1200"/>
        </a:p>
      </dgm:t>
    </dgm:pt>
    <dgm:pt modelId="{9D02522F-530E-44EE-8464-F0704D2BA5DE}" type="pres">
      <dgm:prSet presAssocID="{D934E28D-8C08-494F-978A-04DD8C6208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2A3DF-5D53-4D09-9B20-02447563383D}" type="pres">
      <dgm:prSet presAssocID="{360123B4-F172-425A-B814-B353F6A9B715}" presName="composite" presStyleCnt="0"/>
      <dgm:spPr/>
    </dgm:pt>
    <dgm:pt modelId="{541E47F7-AF69-4A2F-BC9D-7438F08BCFF3}" type="pres">
      <dgm:prSet presAssocID="{360123B4-F172-425A-B814-B353F6A9B71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570F2-48B8-4D74-9E68-48149105A52F}" type="pres">
      <dgm:prSet presAssocID="{360123B4-F172-425A-B814-B353F6A9B715}" presName="descendantText" presStyleLbl="alignAcc1" presStyleIdx="0" presStyleCnt="3" custScaleY="110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EB3EF-8B4F-4156-ADE9-0F3AEA514B38}" type="pres">
      <dgm:prSet presAssocID="{CFB29E91-A369-4E12-AE72-4ED26A030DC5}" presName="sp" presStyleCnt="0"/>
      <dgm:spPr/>
    </dgm:pt>
    <dgm:pt modelId="{D7758E6D-9D6B-4483-A9E3-31F9B0CA7ECA}" type="pres">
      <dgm:prSet presAssocID="{30562473-5BB2-44DE-9166-F2D3096B66BE}" presName="composite" presStyleCnt="0"/>
      <dgm:spPr/>
    </dgm:pt>
    <dgm:pt modelId="{CB09926B-6D0A-4229-B645-6A2C10563CF7}" type="pres">
      <dgm:prSet presAssocID="{30562473-5BB2-44DE-9166-F2D3096B66B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C0B71-989D-4940-AFFB-7E73FD9A3A42}" type="pres">
      <dgm:prSet presAssocID="{30562473-5BB2-44DE-9166-F2D3096B66B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982AF-A864-467F-B559-621F7AFBE7EE}" type="pres">
      <dgm:prSet presAssocID="{F1A58BB2-BF8F-44C6-AD59-93DBD9CB3673}" presName="sp" presStyleCnt="0"/>
      <dgm:spPr/>
    </dgm:pt>
    <dgm:pt modelId="{54508482-211B-4A70-A665-ADA3CC7DFAD8}" type="pres">
      <dgm:prSet presAssocID="{20A92D0B-23C8-4697-909A-5A0555BCC40E}" presName="composite" presStyleCnt="0"/>
      <dgm:spPr/>
    </dgm:pt>
    <dgm:pt modelId="{CC781EFC-B02F-45FD-B3CB-5DCD74ED24DA}" type="pres">
      <dgm:prSet presAssocID="{20A92D0B-23C8-4697-909A-5A0555BCC40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02448-F009-45AA-9D3D-83DD8A54DC4A}" type="pres">
      <dgm:prSet presAssocID="{20A92D0B-23C8-4697-909A-5A0555BCC40E}" presName="descendantText" presStyleLbl="alignAcc1" presStyleIdx="2" presStyleCnt="3" custScaleY="170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11285-EF7A-49C1-BECA-AFEB2424C501}" type="presOf" srcId="{A6E7EF40-A3AE-4A59-B05B-6F9C81311DEE}" destId="{19602448-F009-45AA-9D3D-83DD8A54DC4A}" srcOrd="0" destOrd="2" presId="urn:microsoft.com/office/officeart/2005/8/layout/chevron2"/>
    <dgm:cxn modelId="{A071F482-BA61-4F44-B059-D9FBFE46482B}" srcId="{30562473-5BB2-44DE-9166-F2D3096B66BE}" destId="{CC5BF2AB-B08B-4644-AE08-C7CB6A6D2FA9}" srcOrd="3" destOrd="0" parTransId="{37FD64BB-793F-439E-8EBE-AFD334A5BF92}" sibTransId="{5F8A7445-5229-4D49-8FBF-A7CD73D84125}"/>
    <dgm:cxn modelId="{75582DFE-35DF-411A-B5E0-9A774D0D6DDB}" type="presOf" srcId="{360123B4-F172-425A-B814-B353F6A9B715}" destId="{541E47F7-AF69-4A2F-BC9D-7438F08BCFF3}" srcOrd="0" destOrd="0" presId="urn:microsoft.com/office/officeart/2005/8/layout/chevron2"/>
    <dgm:cxn modelId="{2D70BEBB-98C7-4383-9EFD-C69DAAC44B93}" srcId="{360123B4-F172-425A-B814-B353F6A9B715}" destId="{0B5563EF-7DCF-40CA-9D83-5F5C5ED26D44}" srcOrd="1" destOrd="0" parTransId="{AECB59EF-3706-4113-AF7E-570121BE7EDB}" sibTransId="{A5AA4B1E-5FAA-4C52-8575-660B407F393F}"/>
    <dgm:cxn modelId="{5929B2D4-BD1A-4D20-821A-5B82D15EDD61}" srcId="{360123B4-F172-425A-B814-B353F6A9B715}" destId="{FA8BD2F3-35C7-464F-BAAF-9CFF24ED58C4}" srcOrd="2" destOrd="0" parTransId="{62EEFF19-8E2B-438C-9963-11037A5F5B54}" sibTransId="{B3DE0CE9-D210-4DDF-BC8A-EE835A2591D3}"/>
    <dgm:cxn modelId="{96A6BF90-A1E8-4B0E-B045-B5A5422AE5B9}" type="presOf" srcId="{20A92D0B-23C8-4697-909A-5A0555BCC40E}" destId="{CC781EFC-B02F-45FD-B3CB-5DCD74ED24DA}" srcOrd="0" destOrd="0" presId="urn:microsoft.com/office/officeart/2005/8/layout/chevron2"/>
    <dgm:cxn modelId="{74F574CF-7B26-4A4F-BC86-2FB7E2FB8917}" srcId="{30562473-5BB2-44DE-9166-F2D3096B66BE}" destId="{29D2AAE5-8890-483E-9835-F0398B202F09}" srcOrd="2" destOrd="0" parTransId="{0B145017-89C5-42AD-A4AD-83EBC2B2F548}" sibTransId="{AF7A8DEF-812D-404B-A071-9A1DBB2D7720}"/>
    <dgm:cxn modelId="{D5918FB6-5289-44CF-AE1E-A6DF6434AD21}" type="presOf" srcId="{CC5BF2AB-B08B-4644-AE08-C7CB6A6D2FA9}" destId="{EC0C0B71-989D-4940-AFFB-7E73FD9A3A42}" srcOrd="0" destOrd="3" presId="urn:microsoft.com/office/officeart/2005/8/layout/chevron2"/>
    <dgm:cxn modelId="{35E946C8-CC59-446C-ABE4-591624792ABF}" type="presOf" srcId="{29D2AAE5-8890-483E-9835-F0398B202F09}" destId="{EC0C0B71-989D-4940-AFFB-7E73FD9A3A42}" srcOrd="0" destOrd="2" presId="urn:microsoft.com/office/officeart/2005/8/layout/chevron2"/>
    <dgm:cxn modelId="{310D6FB6-20C7-411D-9CD0-D03127E71480}" srcId="{D934E28D-8C08-494F-978A-04DD8C62088E}" destId="{360123B4-F172-425A-B814-B353F6A9B715}" srcOrd="0" destOrd="0" parTransId="{09DCD07E-679C-4BE3-BB2E-D7F605654F29}" sibTransId="{CFB29E91-A369-4E12-AE72-4ED26A030DC5}"/>
    <dgm:cxn modelId="{BC500E8A-FBE3-4FB8-BB9D-E35905C54DEF}" srcId="{30562473-5BB2-44DE-9166-F2D3096B66BE}" destId="{D43CDBD3-432A-4A54-8918-BD484C3C55A1}" srcOrd="0" destOrd="0" parTransId="{C47E3D92-A08C-4133-9DE9-7A490AC1AE83}" sibTransId="{A5C95F58-6B04-4E13-9B04-51E5054B43FA}"/>
    <dgm:cxn modelId="{75A5AF3C-9854-42EF-8DC8-EF158357B1F6}" srcId="{360123B4-F172-425A-B814-B353F6A9B715}" destId="{7EA6EE4F-CCC5-4DA9-85C4-0711980F13BC}" srcOrd="3" destOrd="0" parTransId="{535B527C-E707-472D-A15E-F6A6616D2CD2}" sibTransId="{94FDC9F5-FFF9-4EC3-B315-E43952B72A14}"/>
    <dgm:cxn modelId="{DA115B21-150F-41A2-852A-4F31F7F6C77E}" type="presOf" srcId="{B7EB92C2-90DF-4644-99BF-0DABE14DEB0A}" destId="{EC0C0B71-989D-4940-AFFB-7E73FD9A3A42}" srcOrd="0" destOrd="1" presId="urn:microsoft.com/office/officeart/2005/8/layout/chevron2"/>
    <dgm:cxn modelId="{046D43D1-4E3E-4C20-854F-00B2C5BFDBC1}" srcId="{20A92D0B-23C8-4697-909A-5A0555BCC40E}" destId="{A5FBDEB3-06A8-466D-BAF4-AB1AC1337687}" srcOrd="1" destOrd="0" parTransId="{9E48B94E-2229-4C53-B1AE-07D8A857B4E0}" sibTransId="{EA215BEC-5740-4D37-A05C-549596155AF5}"/>
    <dgm:cxn modelId="{A7540871-B9C5-4304-AC3E-86D657A1A668}" srcId="{20A92D0B-23C8-4697-909A-5A0555BCC40E}" destId="{05F3C40F-4054-4D59-B0EA-06C12A420FD2}" srcOrd="0" destOrd="0" parTransId="{95D8B820-1E7F-4818-A885-34708BE7571A}" sibTransId="{4562DC94-74A7-4865-87BD-30F9FF376D67}"/>
    <dgm:cxn modelId="{1C22871A-D54E-4E69-8446-CD63E31B7AF0}" srcId="{20A92D0B-23C8-4697-909A-5A0555BCC40E}" destId="{E2677DEF-A159-40EF-8D05-AD53901A1DF6}" srcOrd="3" destOrd="0" parTransId="{B289B21B-015B-4767-A90D-0EA68A8246B6}" sibTransId="{D2D3BA76-49F8-4D8B-961E-5242D7274C2F}"/>
    <dgm:cxn modelId="{95490648-300E-4867-9346-3975335AF0E2}" srcId="{D934E28D-8C08-494F-978A-04DD8C62088E}" destId="{20A92D0B-23C8-4697-909A-5A0555BCC40E}" srcOrd="2" destOrd="0" parTransId="{410A6B84-536A-4C9A-89A8-F07A17E89D1E}" sibTransId="{B2A4EC12-F455-4BC7-BE2A-35D824D4F73C}"/>
    <dgm:cxn modelId="{7C67FCE6-ED6C-46B7-BD70-2BDF7D5793AD}" srcId="{20A92D0B-23C8-4697-909A-5A0555BCC40E}" destId="{A6E7EF40-A3AE-4A59-B05B-6F9C81311DEE}" srcOrd="2" destOrd="0" parTransId="{19A5DD4D-CCEA-437E-B2F6-7585B656ED7C}" sibTransId="{98540BA8-A26A-4870-AB9A-26B3D5529D59}"/>
    <dgm:cxn modelId="{E3F609E6-4119-4066-A4FD-6B743269276F}" type="presOf" srcId="{D934E28D-8C08-494F-978A-04DD8C62088E}" destId="{9D02522F-530E-44EE-8464-F0704D2BA5DE}" srcOrd="0" destOrd="0" presId="urn:microsoft.com/office/officeart/2005/8/layout/chevron2"/>
    <dgm:cxn modelId="{27805EEE-8C3C-441A-952B-145BA8A84CE2}" type="presOf" srcId="{0B5563EF-7DCF-40CA-9D83-5F5C5ED26D44}" destId="{1FB570F2-48B8-4D74-9E68-48149105A52F}" srcOrd="0" destOrd="1" presId="urn:microsoft.com/office/officeart/2005/8/layout/chevron2"/>
    <dgm:cxn modelId="{ACD136B5-65E8-461B-B841-002697B6FF29}" type="presOf" srcId="{E2677DEF-A159-40EF-8D05-AD53901A1DF6}" destId="{19602448-F009-45AA-9D3D-83DD8A54DC4A}" srcOrd="0" destOrd="3" presId="urn:microsoft.com/office/officeart/2005/8/layout/chevron2"/>
    <dgm:cxn modelId="{946D2FBA-9580-424B-BBEE-6B8B524F8373}" srcId="{D934E28D-8C08-494F-978A-04DD8C62088E}" destId="{30562473-5BB2-44DE-9166-F2D3096B66BE}" srcOrd="1" destOrd="0" parTransId="{615BF4F5-D681-497D-8BD3-359036B05773}" sibTransId="{F1A58BB2-BF8F-44C6-AD59-93DBD9CB3673}"/>
    <dgm:cxn modelId="{25F6BF5E-1746-4F60-933F-30C9D494AAD4}" type="presOf" srcId="{47A77A33-F30B-420C-8CF3-BB42E7AF7FCB}" destId="{19602448-F009-45AA-9D3D-83DD8A54DC4A}" srcOrd="0" destOrd="4" presId="urn:microsoft.com/office/officeart/2005/8/layout/chevron2"/>
    <dgm:cxn modelId="{B51C5C42-6FBD-4016-8D54-FCA35EEDD7F6}" type="presOf" srcId="{05F3C40F-4054-4D59-B0EA-06C12A420FD2}" destId="{19602448-F009-45AA-9D3D-83DD8A54DC4A}" srcOrd="0" destOrd="0" presId="urn:microsoft.com/office/officeart/2005/8/layout/chevron2"/>
    <dgm:cxn modelId="{907B376E-849D-4E7F-B485-5CF0E03453FA}" type="presOf" srcId="{476B7CF4-9BFE-445C-858F-AF6876756832}" destId="{1FB570F2-48B8-4D74-9E68-48149105A52F}" srcOrd="0" destOrd="0" presId="urn:microsoft.com/office/officeart/2005/8/layout/chevron2"/>
    <dgm:cxn modelId="{D35F8DD3-4FFE-49BF-A953-13DEBA9B7997}" srcId="{20A92D0B-23C8-4697-909A-5A0555BCC40E}" destId="{4866F84C-66FF-4B8B-9DDA-42CD607D74E4}" srcOrd="5" destOrd="0" parTransId="{641D3E3C-42A0-4A83-936A-632BF5FF2A98}" sibTransId="{1AA826E8-D161-4DA2-972F-DC4F1232886D}"/>
    <dgm:cxn modelId="{ACC3424C-54DB-440A-B489-90082AC40EF4}" type="presOf" srcId="{D43CDBD3-432A-4A54-8918-BD484C3C55A1}" destId="{EC0C0B71-989D-4940-AFFB-7E73FD9A3A42}" srcOrd="0" destOrd="0" presId="urn:microsoft.com/office/officeart/2005/8/layout/chevron2"/>
    <dgm:cxn modelId="{F24A00D3-8875-4FE7-969D-D437D15C2427}" type="presOf" srcId="{FA8BD2F3-35C7-464F-BAAF-9CFF24ED58C4}" destId="{1FB570F2-48B8-4D74-9E68-48149105A52F}" srcOrd="0" destOrd="2" presId="urn:microsoft.com/office/officeart/2005/8/layout/chevron2"/>
    <dgm:cxn modelId="{AAAAEC80-5160-48CC-9BD1-7154C69789AF}" srcId="{30562473-5BB2-44DE-9166-F2D3096B66BE}" destId="{B7EB92C2-90DF-4644-99BF-0DABE14DEB0A}" srcOrd="1" destOrd="0" parTransId="{4CE43D2E-8A60-4AB4-A9D7-CE6993D46427}" sibTransId="{621B0188-7883-45CE-BAB7-4E44FC979FBD}"/>
    <dgm:cxn modelId="{DE36E7A2-3420-4348-B752-1114B5072033}" type="presOf" srcId="{7EA6EE4F-CCC5-4DA9-85C4-0711980F13BC}" destId="{1FB570F2-48B8-4D74-9E68-48149105A52F}" srcOrd="0" destOrd="3" presId="urn:microsoft.com/office/officeart/2005/8/layout/chevron2"/>
    <dgm:cxn modelId="{E3E910CB-05B2-4F37-9D27-A5E4C27378EE}" type="presOf" srcId="{30562473-5BB2-44DE-9166-F2D3096B66BE}" destId="{CB09926B-6D0A-4229-B645-6A2C10563CF7}" srcOrd="0" destOrd="0" presId="urn:microsoft.com/office/officeart/2005/8/layout/chevron2"/>
    <dgm:cxn modelId="{C9F2FAD5-E926-4C3C-8FC6-64B638813FA5}" type="presOf" srcId="{A5FBDEB3-06A8-466D-BAF4-AB1AC1337687}" destId="{19602448-F009-45AA-9D3D-83DD8A54DC4A}" srcOrd="0" destOrd="1" presId="urn:microsoft.com/office/officeart/2005/8/layout/chevron2"/>
    <dgm:cxn modelId="{E19D3518-F970-4987-8A0E-C3A70F0D0001}" srcId="{20A92D0B-23C8-4697-909A-5A0555BCC40E}" destId="{47A77A33-F30B-420C-8CF3-BB42E7AF7FCB}" srcOrd="4" destOrd="0" parTransId="{87BB0B7C-04D9-4CAA-9DEE-232AB9A21024}" sibTransId="{662A4BDB-B0FE-47F9-AE93-432DB9D056F5}"/>
    <dgm:cxn modelId="{C31001A9-F3A6-4085-BF82-B1ABFCEF3DC7}" srcId="{360123B4-F172-425A-B814-B353F6A9B715}" destId="{476B7CF4-9BFE-445C-858F-AF6876756832}" srcOrd="0" destOrd="0" parTransId="{DCCDE91E-86C8-42F5-A36B-68AC5AACA48E}" sibTransId="{EA99CB80-3020-45C9-B7BA-12674EE250FE}"/>
    <dgm:cxn modelId="{962C72B4-1BC7-47FC-BB72-671BA69F55FB}" type="presOf" srcId="{4866F84C-66FF-4B8B-9DDA-42CD607D74E4}" destId="{19602448-F009-45AA-9D3D-83DD8A54DC4A}" srcOrd="0" destOrd="5" presId="urn:microsoft.com/office/officeart/2005/8/layout/chevron2"/>
    <dgm:cxn modelId="{7C6D81E9-C651-44A5-8796-DA378C698FC2}" type="presParOf" srcId="{9D02522F-530E-44EE-8464-F0704D2BA5DE}" destId="{2EF2A3DF-5D53-4D09-9B20-02447563383D}" srcOrd="0" destOrd="0" presId="urn:microsoft.com/office/officeart/2005/8/layout/chevron2"/>
    <dgm:cxn modelId="{95ED69C1-02D5-4794-931C-81FE4677D078}" type="presParOf" srcId="{2EF2A3DF-5D53-4D09-9B20-02447563383D}" destId="{541E47F7-AF69-4A2F-BC9D-7438F08BCFF3}" srcOrd="0" destOrd="0" presId="urn:microsoft.com/office/officeart/2005/8/layout/chevron2"/>
    <dgm:cxn modelId="{81DCFCF3-98DA-43DA-BA09-DCE9FBC41384}" type="presParOf" srcId="{2EF2A3DF-5D53-4D09-9B20-02447563383D}" destId="{1FB570F2-48B8-4D74-9E68-48149105A52F}" srcOrd="1" destOrd="0" presId="urn:microsoft.com/office/officeart/2005/8/layout/chevron2"/>
    <dgm:cxn modelId="{C06E149B-0FFC-474A-BC1B-793ED96B65C9}" type="presParOf" srcId="{9D02522F-530E-44EE-8464-F0704D2BA5DE}" destId="{007EB3EF-8B4F-4156-ADE9-0F3AEA514B38}" srcOrd="1" destOrd="0" presId="urn:microsoft.com/office/officeart/2005/8/layout/chevron2"/>
    <dgm:cxn modelId="{3012414B-2AE0-460A-AB9F-C9E971E05C80}" type="presParOf" srcId="{9D02522F-530E-44EE-8464-F0704D2BA5DE}" destId="{D7758E6D-9D6B-4483-A9E3-31F9B0CA7ECA}" srcOrd="2" destOrd="0" presId="urn:microsoft.com/office/officeart/2005/8/layout/chevron2"/>
    <dgm:cxn modelId="{D4E99ADF-1259-4E0B-ADA2-2D37595C3ACB}" type="presParOf" srcId="{D7758E6D-9D6B-4483-A9E3-31F9B0CA7ECA}" destId="{CB09926B-6D0A-4229-B645-6A2C10563CF7}" srcOrd="0" destOrd="0" presId="urn:microsoft.com/office/officeart/2005/8/layout/chevron2"/>
    <dgm:cxn modelId="{95E2D563-F47D-4A6F-9BAA-4C1A3B48BFE4}" type="presParOf" srcId="{D7758E6D-9D6B-4483-A9E3-31F9B0CA7ECA}" destId="{EC0C0B71-989D-4940-AFFB-7E73FD9A3A42}" srcOrd="1" destOrd="0" presId="urn:microsoft.com/office/officeart/2005/8/layout/chevron2"/>
    <dgm:cxn modelId="{A10302B1-0E34-46D2-B27D-D95B8272CA6A}" type="presParOf" srcId="{9D02522F-530E-44EE-8464-F0704D2BA5DE}" destId="{BC2982AF-A864-467F-B559-621F7AFBE7EE}" srcOrd="3" destOrd="0" presId="urn:microsoft.com/office/officeart/2005/8/layout/chevron2"/>
    <dgm:cxn modelId="{55520943-7E5C-43A6-8851-DDA4EEC8C8B6}" type="presParOf" srcId="{9D02522F-530E-44EE-8464-F0704D2BA5DE}" destId="{54508482-211B-4A70-A665-ADA3CC7DFAD8}" srcOrd="4" destOrd="0" presId="urn:microsoft.com/office/officeart/2005/8/layout/chevron2"/>
    <dgm:cxn modelId="{7790FD78-1660-44CD-977D-873E3078DEAC}" type="presParOf" srcId="{54508482-211B-4A70-A665-ADA3CC7DFAD8}" destId="{CC781EFC-B02F-45FD-B3CB-5DCD74ED24DA}" srcOrd="0" destOrd="0" presId="urn:microsoft.com/office/officeart/2005/8/layout/chevron2"/>
    <dgm:cxn modelId="{DB928B39-151F-4E22-AAB4-F49FF02D81BC}" type="presParOf" srcId="{54508482-211B-4A70-A665-ADA3CC7DFAD8}" destId="{19602448-F009-45AA-9D3D-83DD8A54DC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34E28D-8C08-494F-978A-04DD8C62088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0123B4-F172-425A-B814-B353F6A9B715}">
      <dgm:prSet phldrT="[Text]"/>
      <dgm:spPr/>
      <dgm:t>
        <a:bodyPr/>
        <a:lstStyle/>
        <a:p>
          <a:r>
            <a:rPr lang="en-US" dirty="0"/>
            <a:t>Organizational Acumen</a:t>
          </a:r>
        </a:p>
      </dgm:t>
    </dgm:pt>
    <dgm:pt modelId="{09DCD07E-679C-4BE3-BB2E-D7F605654F29}" type="parTrans" cxnId="{310D6FB6-20C7-411D-9CD0-D03127E71480}">
      <dgm:prSet/>
      <dgm:spPr/>
      <dgm:t>
        <a:bodyPr/>
        <a:lstStyle/>
        <a:p>
          <a:endParaRPr lang="en-US"/>
        </a:p>
      </dgm:t>
    </dgm:pt>
    <dgm:pt modelId="{CFB29E91-A369-4E12-AE72-4ED26A030DC5}" type="sibTrans" cxnId="{310D6FB6-20C7-411D-9CD0-D03127E71480}">
      <dgm:prSet/>
      <dgm:spPr/>
      <dgm:t>
        <a:bodyPr/>
        <a:lstStyle/>
        <a:p>
          <a:endParaRPr lang="en-US"/>
        </a:p>
      </dgm:t>
    </dgm:pt>
    <dgm:pt modelId="{476B7CF4-9BFE-445C-858F-AF6876756832}">
      <dgm:prSet phldrT="[Text]" custT="1"/>
      <dgm:spPr/>
      <dgm:t>
        <a:bodyPr/>
        <a:lstStyle/>
        <a:p>
          <a:r>
            <a:rPr lang="en-US" sz="1400" dirty="0"/>
            <a:t>Project Management</a:t>
          </a:r>
        </a:p>
      </dgm:t>
    </dgm:pt>
    <dgm:pt modelId="{DCCDE91E-86C8-42F5-A36B-68AC5AACA48E}" type="parTrans" cxnId="{C31001A9-F3A6-4085-BF82-B1ABFCEF3DC7}">
      <dgm:prSet/>
      <dgm:spPr/>
      <dgm:t>
        <a:bodyPr/>
        <a:lstStyle/>
        <a:p>
          <a:endParaRPr lang="en-US"/>
        </a:p>
      </dgm:t>
    </dgm:pt>
    <dgm:pt modelId="{EA99CB80-3020-45C9-B7BA-12674EE250FE}" type="sibTrans" cxnId="{C31001A9-F3A6-4085-BF82-B1ABFCEF3DC7}">
      <dgm:prSet/>
      <dgm:spPr/>
      <dgm:t>
        <a:bodyPr/>
        <a:lstStyle/>
        <a:p>
          <a:endParaRPr lang="en-US"/>
        </a:p>
      </dgm:t>
    </dgm:pt>
    <dgm:pt modelId="{30562473-5BB2-44DE-9166-F2D3096B66BE}">
      <dgm:prSet phldrT="[Text]"/>
      <dgm:spPr/>
      <dgm:t>
        <a:bodyPr/>
        <a:lstStyle/>
        <a:p>
          <a:r>
            <a:rPr lang="en-US" dirty="0"/>
            <a:t>Leadership</a:t>
          </a:r>
        </a:p>
      </dgm:t>
    </dgm:pt>
    <dgm:pt modelId="{615BF4F5-D681-497D-8BD3-359036B05773}" type="parTrans" cxnId="{946D2FBA-9580-424B-BBEE-6B8B524F8373}">
      <dgm:prSet/>
      <dgm:spPr/>
      <dgm:t>
        <a:bodyPr/>
        <a:lstStyle/>
        <a:p>
          <a:endParaRPr lang="en-US"/>
        </a:p>
      </dgm:t>
    </dgm:pt>
    <dgm:pt modelId="{F1A58BB2-BF8F-44C6-AD59-93DBD9CB3673}" type="sibTrans" cxnId="{946D2FBA-9580-424B-BBEE-6B8B524F8373}">
      <dgm:prSet/>
      <dgm:spPr/>
      <dgm:t>
        <a:bodyPr/>
        <a:lstStyle/>
        <a:p>
          <a:endParaRPr lang="en-US"/>
        </a:p>
      </dgm:t>
    </dgm:pt>
    <dgm:pt modelId="{D43CDBD3-432A-4A54-8918-BD484C3C55A1}">
      <dgm:prSet phldrT="[Text]" custT="1"/>
      <dgm:spPr/>
      <dgm:t>
        <a:bodyPr/>
        <a:lstStyle/>
        <a:p>
          <a:r>
            <a:rPr lang="en-US" sz="1400" dirty="0"/>
            <a:t>Prioritization of ideas</a:t>
          </a:r>
        </a:p>
      </dgm:t>
    </dgm:pt>
    <dgm:pt modelId="{C47E3D92-A08C-4133-9DE9-7A490AC1AE83}" type="parTrans" cxnId="{BC500E8A-FBE3-4FB8-BB9D-E35905C54DEF}">
      <dgm:prSet/>
      <dgm:spPr/>
      <dgm:t>
        <a:bodyPr/>
        <a:lstStyle/>
        <a:p>
          <a:endParaRPr lang="en-US"/>
        </a:p>
      </dgm:t>
    </dgm:pt>
    <dgm:pt modelId="{A5C95F58-6B04-4E13-9B04-51E5054B43FA}" type="sibTrans" cxnId="{BC500E8A-FBE3-4FB8-BB9D-E35905C54DEF}">
      <dgm:prSet/>
      <dgm:spPr/>
      <dgm:t>
        <a:bodyPr/>
        <a:lstStyle/>
        <a:p>
          <a:endParaRPr lang="en-US"/>
        </a:p>
      </dgm:t>
    </dgm:pt>
    <dgm:pt modelId="{20A92D0B-23C8-4697-909A-5A0555BCC40E}">
      <dgm:prSet phldrT="[Text]"/>
      <dgm:spPr/>
      <dgm:t>
        <a:bodyPr/>
        <a:lstStyle/>
        <a:p>
          <a:r>
            <a:rPr lang="en-US" dirty="0"/>
            <a:t>Evangelism</a:t>
          </a:r>
        </a:p>
      </dgm:t>
    </dgm:pt>
    <dgm:pt modelId="{410A6B84-536A-4C9A-89A8-F07A17E89D1E}" type="parTrans" cxnId="{95490648-300E-4867-9346-3975335AF0E2}">
      <dgm:prSet/>
      <dgm:spPr/>
      <dgm:t>
        <a:bodyPr/>
        <a:lstStyle/>
        <a:p>
          <a:endParaRPr lang="en-US"/>
        </a:p>
      </dgm:t>
    </dgm:pt>
    <dgm:pt modelId="{B2A4EC12-F455-4BC7-BE2A-35D824D4F73C}" type="sibTrans" cxnId="{95490648-300E-4867-9346-3975335AF0E2}">
      <dgm:prSet/>
      <dgm:spPr/>
      <dgm:t>
        <a:bodyPr/>
        <a:lstStyle/>
        <a:p>
          <a:endParaRPr lang="en-US"/>
        </a:p>
      </dgm:t>
    </dgm:pt>
    <dgm:pt modelId="{05F3C40F-4054-4D59-B0EA-06C12A420FD2}">
      <dgm:prSet phldrT="[Text]" custT="1"/>
      <dgm:spPr/>
      <dgm:t>
        <a:bodyPr/>
        <a:lstStyle/>
        <a:p>
          <a:r>
            <a:rPr lang="en-US" sz="1400" dirty="0"/>
            <a:t>Enable platforms for knowledge sharing</a:t>
          </a:r>
        </a:p>
      </dgm:t>
    </dgm:pt>
    <dgm:pt modelId="{95D8B820-1E7F-4818-A885-34708BE7571A}" type="parTrans" cxnId="{A7540871-B9C5-4304-AC3E-86D657A1A668}">
      <dgm:prSet/>
      <dgm:spPr/>
      <dgm:t>
        <a:bodyPr/>
        <a:lstStyle/>
        <a:p>
          <a:endParaRPr lang="en-US"/>
        </a:p>
      </dgm:t>
    </dgm:pt>
    <dgm:pt modelId="{4562DC94-74A7-4865-87BD-30F9FF376D67}" type="sibTrans" cxnId="{A7540871-B9C5-4304-AC3E-86D657A1A668}">
      <dgm:prSet/>
      <dgm:spPr/>
      <dgm:t>
        <a:bodyPr/>
        <a:lstStyle/>
        <a:p>
          <a:endParaRPr lang="en-US"/>
        </a:p>
      </dgm:t>
    </dgm:pt>
    <dgm:pt modelId="{2B508B77-7EA0-446E-9E0F-52F968F839B3}">
      <dgm:prSet phldrT="[Text]"/>
      <dgm:spPr/>
      <dgm:t>
        <a:bodyPr/>
        <a:lstStyle/>
        <a:p>
          <a:endParaRPr lang="en-US" sz="1300" dirty="0"/>
        </a:p>
      </dgm:t>
    </dgm:pt>
    <dgm:pt modelId="{2F5BC5A7-A3E3-4C03-AC23-E9FF61F5CCB7}" type="parTrans" cxnId="{F1DDF385-E6D2-4E83-A073-F08D6CCAD768}">
      <dgm:prSet/>
      <dgm:spPr/>
      <dgm:t>
        <a:bodyPr/>
        <a:lstStyle/>
        <a:p>
          <a:endParaRPr lang="en-US"/>
        </a:p>
      </dgm:t>
    </dgm:pt>
    <dgm:pt modelId="{D5F47764-92CD-4B2C-9231-1AF329338EB0}" type="sibTrans" cxnId="{F1DDF385-E6D2-4E83-A073-F08D6CCAD768}">
      <dgm:prSet/>
      <dgm:spPr/>
      <dgm:t>
        <a:bodyPr/>
        <a:lstStyle/>
        <a:p>
          <a:endParaRPr lang="en-US"/>
        </a:p>
      </dgm:t>
    </dgm:pt>
    <dgm:pt modelId="{8A911867-A78E-419E-BF23-9B4154C3023C}">
      <dgm:prSet phldrT="[Text]"/>
      <dgm:spPr/>
      <dgm:t>
        <a:bodyPr/>
        <a:lstStyle/>
        <a:p>
          <a:endParaRPr lang="en-US" sz="1000" dirty="0"/>
        </a:p>
      </dgm:t>
    </dgm:pt>
    <dgm:pt modelId="{3D1850C6-499B-4069-8B7C-3B4E6961CF0A}" type="parTrans" cxnId="{01D9F5D1-A615-4B9F-A4E1-8B803716F4ED}">
      <dgm:prSet/>
      <dgm:spPr/>
      <dgm:t>
        <a:bodyPr/>
        <a:lstStyle/>
        <a:p>
          <a:endParaRPr lang="en-US"/>
        </a:p>
      </dgm:t>
    </dgm:pt>
    <dgm:pt modelId="{6CA1DC32-A6B9-453C-8E81-815819AA6390}" type="sibTrans" cxnId="{01D9F5D1-A615-4B9F-A4E1-8B803716F4ED}">
      <dgm:prSet/>
      <dgm:spPr/>
      <dgm:t>
        <a:bodyPr/>
        <a:lstStyle/>
        <a:p>
          <a:endParaRPr lang="en-US"/>
        </a:p>
      </dgm:t>
    </dgm:pt>
    <dgm:pt modelId="{7AF2BCDD-9866-4E57-92EB-AFCF3365958A}">
      <dgm:prSet phldrT="[Text]" custT="1"/>
      <dgm:spPr/>
      <dgm:t>
        <a:bodyPr/>
        <a:lstStyle/>
        <a:p>
          <a:r>
            <a:rPr lang="en-US" sz="1400" dirty="0"/>
            <a:t>Documentation Configuration and Maintenance</a:t>
          </a:r>
        </a:p>
      </dgm:t>
    </dgm:pt>
    <dgm:pt modelId="{F4AD2D79-9476-4F0B-8972-46B6287795B6}" type="parTrans" cxnId="{C41D42F7-920E-46DA-891E-1D6C11203DC9}">
      <dgm:prSet/>
      <dgm:spPr/>
      <dgm:t>
        <a:bodyPr/>
        <a:lstStyle/>
        <a:p>
          <a:endParaRPr lang="en-US"/>
        </a:p>
      </dgm:t>
    </dgm:pt>
    <dgm:pt modelId="{1B98AA7B-6986-4F4D-8CBB-C04A316BBE48}" type="sibTrans" cxnId="{C41D42F7-920E-46DA-891E-1D6C11203DC9}">
      <dgm:prSet/>
      <dgm:spPr/>
      <dgm:t>
        <a:bodyPr/>
        <a:lstStyle/>
        <a:p>
          <a:endParaRPr lang="en-US"/>
        </a:p>
      </dgm:t>
    </dgm:pt>
    <dgm:pt modelId="{3564DC6F-027B-4362-86E0-2C5181D17E21}">
      <dgm:prSet phldrT="[Text]" custT="1"/>
      <dgm:spPr/>
      <dgm:t>
        <a:bodyPr/>
        <a:lstStyle/>
        <a:p>
          <a:r>
            <a:rPr lang="en-US" sz="1400" dirty="0"/>
            <a:t>Help drive decision making using industry practice</a:t>
          </a:r>
        </a:p>
      </dgm:t>
    </dgm:pt>
    <dgm:pt modelId="{92C11CFA-D15C-483A-945D-9AFCD174EAC3}" type="parTrans" cxnId="{A9948899-35FA-4921-A092-F35646BBB1E4}">
      <dgm:prSet/>
      <dgm:spPr/>
      <dgm:t>
        <a:bodyPr/>
        <a:lstStyle/>
        <a:p>
          <a:endParaRPr lang="en-US"/>
        </a:p>
      </dgm:t>
    </dgm:pt>
    <dgm:pt modelId="{B0246A64-6894-4495-85F4-D7D096BA809B}" type="sibTrans" cxnId="{A9948899-35FA-4921-A092-F35646BBB1E4}">
      <dgm:prSet/>
      <dgm:spPr/>
      <dgm:t>
        <a:bodyPr/>
        <a:lstStyle/>
        <a:p>
          <a:endParaRPr lang="en-US"/>
        </a:p>
      </dgm:t>
    </dgm:pt>
    <dgm:pt modelId="{8F7E4A39-232F-419F-AB1F-6A2EC56BABC4}">
      <dgm:prSet custT="1"/>
      <dgm:spPr/>
      <dgm:t>
        <a:bodyPr/>
        <a:lstStyle/>
        <a:p>
          <a:r>
            <a:rPr lang="en-US" sz="1400" dirty="0"/>
            <a:t>Maintaining diversity and inclusivity among members</a:t>
          </a:r>
        </a:p>
      </dgm:t>
    </dgm:pt>
    <dgm:pt modelId="{4F004258-F109-4101-B88C-D10C4A19C10C}" type="parTrans" cxnId="{4ACBBEC6-38FF-4440-B119-C4EF121F30A2}">
      <dgm:prSet/>
      <dgm:spPr/>
      <dgm:t>
        <a:bodyPr/>
        <a:lstStyle/>
        <a:p>
          <a:endParaRPr lang="en-US"/>
        </a:p>
      </dgm:t>
    </dgm:pt>
    <dgm:pt modelId="{3FCB56F3-B31A-46E1-BE33-07B04CC8FAE3}" type="sibTrans" cxnId="{4ACBBEC6-38FF-4440-B119-C4EF121F30A2}">
      <dgm:prSet/>
      <dgm:spPr/>
      <dgm:t>
        <a:bodyPr/>
        <a:lstStyle/>
        <a:p>
          <a:endParaRPr lang="en-US"/>
        </a:p>
      </dgm:t>
    </dgm:pt>
    <dgm:pt modelId="{1C95C1F3-6E46-43D6-A6B5-1345EBECD89B}">
      <dgm:prSet custT="1"/>
      <dgm:spPr/>
      <dgm:t>
        <a:bodyPr/>
        <a:lstStyle/>
        <a:p>
          <a:endParaRPr lang="en-US" sz="1400" dirty="0"/>
        </a:p>
      </dgm:t>
    </dgm:pt>
    <dgm:pt modelId="{0ECDC320-6655-4DDB-98A4-119F9E2B76D6}" type="parTrans" cxnId="{B1F66F64-8E80-411A-BA98-E6ABDBD7749F}">
      <dgm:prSet/>
      <dgm:spPr/>
      <dgm:t>
        <a:bodyPr/>
        <a:lstStyle/>
        <a:p>
          <a:endParaRPr lang="en-US"/>
        </a:p>
      </dgm:t>
    </dgm:pt>
    <dgm:pt modelId="{456BF388-79E0-4663-B717-B785B8BEB892}" type="sibTrans" cxnId="{B1F66F64-8E80-411A-BA98-E6ABDBD7749F}">
      <dgm:prSet/>
      <dgm:spPr/>
      <dgm:t>
        <a:bodyPr/>
        <a:lstStyle/>
        <a:p>
          <a:endParaRPr lang="en-US"/>
        </a:p>
      </dgm:t>
    </dgm:pt>
    <dgm:pt modelId="{41BB64CB-8BF6-41E1-8D29-275A4FDE3EFA}">
      <dgm:prSet phldrT="[Text]" custT="1"/>
      <dgm:spPr/>
      <dgm:t>
        <a:bodyPr/>
        <a:lstStyle/>
        <a:p>
          <a:r>
            <a:rPr lang="en-US" sz="1400" dirty="0"/>
            <a:t>Provide networking ability between industry and academia</a:t>
          </a:r>
        </a:p>
      </dgm:t>
    </dgm:pt>
    <dgm:pt modelId="{730C74AC-4CAC-4FAD-B1B5-24D84EBF9B44}" type="parTrans" cxnId="{22D53E70-99B9-4702-A1D7-9B2CC219D723}">
      <dgm:prSet/>
      <dgm:spPr/>
      <dgm:t>
        <a:bodyPr/>
        <a:lstStyle/>
        <a:p>
          <a:endParaRPr lang="en-US"/>
        </a:p>
      </dgm:t>
    </dgm:pt>
    <dgm:pt modelId="{181E8E4E-DBE2-48FF-B6FD-5C19D9EFA2C1}" type="sibTrans" cxnId="{22D53E70-99B9-4702-A1D7-9B2CC219D723}">
      <dgm:prSet/>
      <dgm:spPr/>
      <dgm:t>
        <a:bodyPr/>
        <a:lstStyle/>
        <a:p>
          <a:endParaRPr lang="en-US"/>
        </a:p>
      </dgm:t>
    </dgm:pt>
    <dgm:pt modelId="{7429C12E-5F1A-48CB-98EE-E2CAED4A57E7}">
      <dgm:prSet custT="1"/>
      <dgm:spPr/>
      <dgm:t>
        <a:bodyPr/>
        <a:lstStyle/>
        <a:p>
          <a:r>
            <a:rPr lang="en-US" sz="1400" dirty="0"/>
            <a:t>Promote membership growth</a:t>
          </a:r>
        </a:p>
      </dgm:t>
    </dgm:pt>
    <dgm:pt modelId="{787C6CEB-D5C4-4615-BB2F-9A68C0167FC6}" type="parTrans" cxnId="{6ED17CA2-96B5-4DEB-A73E-0C0518BE44F1}">
      <dgm:prSet/>
      <dgm:spPr/>
      <dgm:t>
        <a:bodyPr/>
        <a:lstStyle/>
        <a:p>
          <a:endParaRPr lang="en-US"/>
        </a:p>
      </dgm:t>
    </dgm:pt>
    <dgm:pt modelId="{7544DC28-70E3-4E56-B7C9-A7DF0EAC9A28}" type="sibTrans" cxnId="{6ED17CA2-96B5-4DEB-A73E-0C0518BE44F1}">
      <dgm:prSet/>
      <dgm:spPr/>
      <dgm:t>
        <a:bodyPr/>
        <a:lstStyle/>
        <a:p>
          <a:endParaRPr lang="en-US"/>
        </a:p>
      </dgm:t>
    </dgm:pt>
    <dgm:pt modelId="{5E1D99C2-BBFA-4D47-80F8-6850809D3D6B}">
      <dgm:prSet phldrT="[Text]" custT="1"/>
      <dgm:spPr/>
      <dgm:t>
        <a:bodyPr/>
        <a:lstStyle/>
        <a:p>
          <a:r>
            <a:rPr lang="en-US" sz="1400" dirty="0"/>
            <a:t>Grow section visibility across the globe</a:t>
          </a:r>
        </a:p>
      </dgm:t>
    </dgm:pt>
    <dgm:pt modelId="{74BC6A06-7069-4EAC-9480-1042C3FE3B17}" type="parTrans" cxnId="{9F0C7844-2A9C-4A52-8A1C-2A5F2861A91C}">
      <dgm:prSet/>
      <dgm:spPr/>
      <dgm:t>
        <a:bodyPr/>
        <a:lstStyle/>
        <a:p>
          <a:endParaRPr lang="en-US"/>
        </a:p>
      </dgm:t>
    </dgm:pt>
    <dgm:pt modelId="{7E6EDE22-CBBB-492F-832D-5592804622D6}" type="sibTrans" cxnId="{9F0C7844-2A9C-4A52-8A1C-2A5F2861A91C}">
      <dgm:prSet/>
      <dgm:spPr/>
      <dgm:t>
        <a:bodyPr/>
        <a:lstStyle/>
        <a:p>
          <a:endParaRPr lang="en-US"/>
        </a:p>
      </dgm:t>
    </dgm:pt>
    <dgm:pt modelId="{9D02522F-530E-44EE-8464-F0704D2BA5DE}" type="pres">
      <dgm:prSet presAssocID="{D934E28D-8C08-494F-978A-04DD8C6208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2A3DF-5D53-4D09-9B20-02447563383D}" type="pres">
      <dgm:prSet presAssocID="{360123B4-F172-425A-B814-B353F6A9B715}" presName="composite" presStyleCnt="0"/>
      <dgm:spPr/>
    </dgm:pt>
    <dgm:pt modelId="{541E47F7-AF69-4A2F-BC9D-7438F08BCFF3}" type="pres">
      <dgm:prSet presAssocID="{360123B4-F172-425A-B814-B353F6A9B71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570F2-48B8-4D74-9E68-48149105A52F}" type="pres">
      <dgm:prSet presAssocID="{360123B4-F172-425A-B814-B353F6A9B71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EB3EF-8B4F-4156-ADE9-0F3AEA514B38}" type="pres">
      <dgm:prSet presAssocID="{CFB29E91-A369-4E12-AE72-4ED26A030DC5}" presName="sp" presStyleCnt="0"/>
      <dgm:spPr/>
    </dgm:pt>
    <dgm:pt modelId="{D7758E6D-9D6B-4483-A9E3-31F9B0CA7ECA}" type="pres">
      <dgm:prSet presAssocID="{30562473-5BB2-44DE-9166-F2D3096B66BE}" presName="composite" presStyleCnt="0"/>
      <dgm:spPr/>
    </dgm:pt>
    <dgm:pt modelId="{CB09926B-6D0A-4229-B645-6A2C10563CF7}" type="pres">
      <dgm:prSet presAssocID="{30562473-5BB2-44DE-9166-F2D3096B66B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C0B71-989D-4940-AFFB-7E73FD9A3A42}" type="pres">
      <dgm:prSet presAssocID="{30562473-5BB2-44DE-9166-F2D3096B66B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982AF-A864-467F-B559-621F7AFBE7EE}" type="pres">
      <dgm:prSet presAssocID="{F1A58BB2-BF8F-44C6-AD59-93DBD9CB3673}" presName="sp" presStyleCnt="0"/>
      <dgm:spPr/>
    </dgm:pt>
    <dgm:pt modelId="{54508482-211B-4A70-A665-ADA3CC7DFAD8}" type="pres">
      <dgm:prSet presAssocID="{20A92D0B-23C8-4697-909A-5A0555BCC40E}" presName="composite" presStyleCnt="0"/>
      <dgm:spPr/>
    </dgm:pt>
    <dgm:pt modelId="{CC781EFC-B02F-45FD-B3CB-5DCD74ED24DA}" type="pres">
      <dgm:prSet presAssocID="{20A92D0B-23C8-4697-909A-5A0555BCC40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02448-F009-45AA-9D3D-83DD8A54DC4A}" type="pres">
      <dgm:prSet presAssocID="{20A92D0B-23C8-4697-909A-5A0555BCC40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D9F5D1-A615-4B9F-A4E1-8B803716F4ED}" srcId="{360123B4-F172-425A-B814-B353F6A9B715}" destId="{8A911867-A78E-419E-BF23-9B4154C3023C}" srcOrd="3" destOrd="0" parTransId="{3D1850C6-499B-4069-8B7C-3B4E6961CF0A}" sibTransId="{6CA1DC32-A6B9-453C-8E81-815819AA6390}"/>
    <dgm:cxn modelId="{A9948899-35FA-4921-A092-F35646BBB1E4}" srcId="{360123B4-F172-425A-B814-B353F6A9B715}" destId="{3564DC6F-027B-4362-86E0-2C5181D17E21}" srcOrd="2" destOrd="0" parTransId="{92C11CFA-D15C-483A-945D-9AFCD174EAC3}" sibTransId="{B0246A64-6894-4495-85F4-D7D096BA809B}"/>
    <dgm:cxn modelId="{AF6B036E-869D-43AF-A8F3-0AB73C116396}" type="presOf" srcId="{7AF2BCDD-9866-4E57-92EB-AFCF3365958A}" destId="{1FB570F2-48B8-4D74-9E68-48149105A52F}" srcOrd="0" destOrd="1" presId="urn:microsoft.com/office/officeart/2005/8/layout/chevron2"/>
    <dgm:cxn modelId="{49FB4976-170C-437A-BF68-15B706A4A88C}" type="presOf" srcId="{8A911867-A78E-419E-BF23-9B4154C3023C}" destId="{1FB570F2-48B8-4D74-9E68-48149105A52F}" srcOrd="0" destOrd="3" presId="urn:microsoft.com/office/officeart/2005/8/layout/chevron2"/>
    <dgm:cxn modelId="{907B376E-849D-4E7F-B485-5CF0E03453FA}" type="presOf" srcId="{476B7CF4-9BFE-445C-858F-AF6876756832}" destId="{1FB570F2-48B8-4D74-9E68-48149105A52F}" srcOrd="0" destOrd="0" presId="urn:microsoft.com/office/officeart/2005/8/layout/chevron2"/>
    <dgm:cxn modelId="{A1CC52E4-48C1-4C5F-8033-4652B74AE04B}" type="presOf" srcId="{7429C12E-5F1A-48CB-98EE-E2CAED4A57E7}" destId="{19602448-F009-45AA-9D3D-83DD8A54DC4A}" srcOrd="0" destOrd="1" presId="urn:microsoft.com/office/officeart/2005/8/layout/chevron2"/>
    <dgm:cxn modelId="{F1DDF385-E6D2-4E83-A073-F08D6CCAD768}" srcId="{20A92D0B-23C8-4697-909A-5A0555BCC40E}" destId="{2B508B77-7EA0-446E-9E0F-52F968F839B3}" srcOrd="3" destOrd="0" parTransId="{2F5BC5A7-A3E3-4C03-AC23-E9FF61F5CCB7}" sibTransId="{D5F47764-92CD-4B2C-9231-1AF329338EB0}"/>
    <dgm:cxn modelId="{68A09FBA-1702-49CC-A88A-80AA643F3CA2}" type="presOf" srcId="{3564DC6F-027B-4362-86E0-2C5181D17E21}" destId="{1FB570F2-48B8-4D74-9E68-48149105A52F}" srcOrd="0" destOrd="2" presId="urn:microsoft.com/office/officeart/2005/8/layout/chevron2"/>
    <dgm:cxn modelId="{BC500E8A-FBE3-4FB8-BB9D-E35905C54DEF}" srcId="{30562473-5BB2-44DE-9166-F2D3096B66BE}" destId="{D43CDBD3-432A-4A54-8918-BD484C3C55A1}" srcOrd="0" destOrd="0" parTransId="{C47E3D92-A08C-4133-9DE9-7A490AC1AE83}" sibTransId="{A5C95F58-6B04-4E13-9B04-51E5054B43FA}"/>
    <dgm:cxn modelId="{9F0C7844-2A9C-4A52-8A1C-2A5F2861A91C}" srcId="{20A92D0B-23C8-4697-909A-5A0555BCC40E}" destId="{5E1D99C2-BBFA-4D47-80F8-6850809D3D6B}" srcOrd="2" destOrd="0" parTransId="{74BC6A06-7069-4EAC-9480-1042C3FE3B17}" sibTransId="{7E6EDE22-CBBB-492F-832D-5592804622D6}"/>
    <dgm:cxn modelId="{2AB57219-4D0F-46BB-8965-7F243440741E}" type="presOf" srcId="{1C95C1F3-6E46-43D6-A6B5-1345EBECD89B}" destId="{EC0C0B71-989D-4940-AFFB-7E73FD9A3A42}" srcOrd="0" destOrd="3" presId="urn:microsoft.com/office/officeart/2005/8/layout/chevron2"/>
    <dgm:cxn modelId="{75582DFE-35DF-411A-B5E0-9A774D0D6DDB}" type="presOf" srcId="{360123B4-F172-425A-B814-B353F6A9B715}" destId="{541E47F7-AF69-4A2F-BC9D-7438F08BCFF3}" srcOrd="0" destOrd="0" presId="urn:microsoft.com/office/officeart/2005/8/layout/chevron2"/>
    <dgm:cxn modelId="{ACC3424C-54DB-440A-B489-90082AC40EF4}" type="presOf" srcId="{D43CDBD3-432A-4A54-8918-BD484C3C55A1}" destId="{EC0C0B71-989D-4940-AFFB-7E73FD9A3A42}" srcOrd="0" destOrd="0" presId="urn:microsoft.com/office/officeart/2005/8/layout/chevron2"/>
    <dgm:cxn modelId="{6ED17CA2-96B5-4DEB-A73E-0C0518BE44F1}" srcId="{20A92D0B-23C8-4697-909A-5A0555BCC40E}" destId="{7429C12E-5F1A-48CB-98EE-E2CAED4A57E7}" srcOrd="1" destOrd="0" parTransId="{787C6CEB-D5C4-4615-BB2F-9A68C0167FC6}" sibTransId="{7544DC28-70E3-4E56-B7C9-A7DF0EAC9A28}"/>
    <dgm:cxn modelId="{946D2FBA-9580-424B-BBEE-6B8B524F8373}" srcId="{D934E28D-8C08-494F-978A-04DD8C62088E}" destId="{30562473-5BB2-44DE-9166-F2D3096B66BE}" srcOrd="1" destOrd="0" parTransId="{615BF4F5-D681-497D-8BD3-359036B05773}" sibTransId="{F1A58BB2-BF8F-44C6-AD59-93DBD9CB3673}"/>
    <dgm:cxn modelId="{95490648-300E-4867-9346-3975335AF0E2}" srcId="{D934E28D-8C08-494F-978A-04DD8C62088E}" destId="{20A92D0B-23C8-4697-909A-5A0555BCC40E}" srcOrd="2" destOrd="0" parTransId="{410A6B84-536A-4C9A-89A8-F07A17E89D1E}" sibTransId="{B2A4EC12-F455-4BC7-BE2A-35D824D4F73C}"/>
    <dgm:cxn modelId="{20227DDE-25C0-4225-A255-70D01525F873}" type="presOf" srcId="{8F7E4A39-232F-419F-AB1F-6A2EC56BABC4}" destId="{EC0C0B71-989D-4940-AFFB-7E73FD9A3A42}" srcOrd="0" destOrd="1" presId="urn:microsoft.com/office/officeart/2005/8/layout/chevron2"/>
    <dgm:cxn modelId="{A7540871-B9C5-4304-AC3E-86D657A1A668}" srcId="{20A92D0B-23C8-4697-909A-5A0555BCC40E}" destId="{05F3C40F-4054-4D59-B0EA-06C12A420FD2}" srcOrd="0" destOrd="0" parTransId="{95D8B820-1E7F-4818-A885-34708BE7571A}" sibTransId="{4562DC94-74A7-4865-87BD-30F9FF376D67}"/>
    <dgm:cxn modelId="{22D53E70-99B9-4702-A1D7-9B2CC219D723}" srcId="{30562473-5BB2-44DE-9166-F2D3096B66BE}" destId="{41BB64CB-8BF6-41E1-8D29-275A4FDE3EFA}" srcOrd="2" destOrd="0" parTransId="{730C74AC-4CAC-4FAD-B1B5-24D84EBF9B44}" sibTransId="{181E8E4E-DBE2-48FF-B6FD-5C19D9EFA2C1}"/>
    <dgm:cxn modelId="{8FEBB356-8733-4A67-B916-23C0A12F0371}" type="presOf" srcId="{2B508B77-7EA0-446E-9E0F-52F968F839B3}" destId="{19602448-F009-45AA-9D3D-83DD8A54DC4A}" srcOrd="0" destOrd="3" presId="urn:microsoft.com/office/officeart/2005/8/layout/chevron2"/>
    <dgm:cxn modelId="{B1F66F64-8E80-411A-BA98-E6ABDBD7749F}" srcId="{30562473-5BB2-44DE-9166-F2D3096B66BE}" destId="{1C95C1F3-6E46-43D6-A6B5-1345EBECD89B}" srcOrd="3" destOrd="0" parTransId="{0ECDC320-6655-4DDB-98A4-119F9E2B76D6}" sibTransId="{456BF388-79E0-4663-B717-B785B8BEB892}"/>
    <dgm:cxn modelId="{0E8F267F-6CCF-4795-A474-FDF5670E31AE}" type="presOf" srcId="{5E1D99C2-BBFA-4D47-80F8-6850809D3D6B}" destId="{19602448-F009-45AA-9D3D-83DD8A54DC4A}" srcOrd="0" destOrd="2" presId="urn:microsoft.com/office/officeart/2005/8/layout/chevron2"/>
    <dgm:cxn modelId="{4ACBBEC6-38FF-4440-B119-C4EF121F30A2}" srcId="{30562473-5BB2-44DE-9166-F2D3096B66BE}" destId="{8F7E4A39-232F-419F-AB1F-6A2EC56BABC4}" srcOrd="1" destOrd="0" parTransId="{4F004258-F109-4101-B88C-D10C4A19C10C}" sibTransId="{3FCB56F3-B31A-46E1-BE33-07B04CC8FAE3}"/>
    <dgm:cxn modelId="{310D6FB6-20C7-411D-9CD0-D03127E71480}" srcId="{D934E28D-8C08-494F-978A-04DD8C62088E}" destId="{360123B4-F172-425A-B814-B353F6A9B715}" srcOrd="0" destOrd="0" parTransId="{09DCD07E-679C-4BE3-BB2E-D7F605654F29}" sibTransId="{CFB29E91-A369-4E12-AE72-4ED26A030DC5}"/>
    <dgm:cxn modelId="{96A6BF90-A1E8-4B0E-B045-B5A5422AE5B9}" type="presOf" srcId="{20A92D0B-23C8-4697-909A-5A0555BCC40E}" destId="{CC781EFC-B02F-45FD-B3CB-5DCD74ED24DA}" srcOrd="0" destOrd="0" presId="urn:microsoft.com/office/officeart/2005/8/layout/chevron2"/>
    <dgm:cxn modelId="{C41D42F7-920E-46DA-891E-1D6C11203DC9}" srcId="{360123B4-F172-425A-B814-B353F6A9B715}" destId="{7AF2BCDD-9866-4E57-92EB-AFCF3365958A}" srcOrd="1" destOrd="0" parTransId="{F4AD2D79-9476-4F0B-8972-46B6287795B6}" sibTransId="{1B98AA7B-6986-4F4D-8CBB-C04A316BBE48}"/>
    <dgm:cxn modelId="{B51C5C42-6FBD-4016-8D54-FCA35EEDD7F6}" type="presOf" srcId="{05F3C40F-4054-4D59-B0EA-06C12A420FD2}" destId="{19602448-F009-45AA-9D3D-83DD8A54DC4A}" srcOrd="0" destOrd="0" presId="urn:microsoft.com/office/officeart/2005/8/layout/chevron2"/>
    <dgm:cxn modelId="{59FB8BFF-1301-410D-89AD-F27B30DBE77C}" type="presOf" srcId="{41BB64CB-8BF6-41E1-8D29-275A4FDE3EFA}" destId="{EC0C0B71-989D-4940-AFFB-7E73FD9A3A42}" srcOrd="0" destOrd="2" presId="urn:microsoft.com/office/officeart/2005/8/layout/chevron2"/>
    <dgm:cxn modelId="{E3E910CB-05B2-4F37-9D27-A5E4C27378EE}" type="presOf" srcId="{30562473-5BB2-44DE-9166-F2D3096B66BE}" destId="{CB09926B-6D0A-4229-B645-6A2C10563CF7}" srcOrd="0" destOrd="0" presId="urn:microsoft.com/office/officeart/2005/8/layout/chevron2"/>
    <dgm:cxn modelId="{C31001A9-F3A6-4085-BF82-B1ABFCEF3DC7}" srcId="{360123B4-F172-425A-B814-B353F6A9B715}" destId="{476B7CF4-9BFE-445C-858F-AF6876756832}" srcOrd="0" destOrd="0" parTransId="{DCCDE91E-86C8-42F5-A36B-68AC5AACA48E}" sibTransId="{EA99CB80-3020-45C9-B7BA-12674EE250FE}"/>
    <dgm:cxn modelId="{E3F609E6-4119-4066-A4FD-6B743269276F}" type="presOf" srcId="{D934E28D-8C08-494F-978A-04DD8C62088E}" destId="{9D02522F-530E-44EE-8464-F0704D2BA5DE}" srcOrd="0" destOrd="0" presId="urn:microsoft.com/office/officeart/2005/8/layout/chevron2"/>
    <dgm:cxn modelId="{7C6D81E9-C651-44A5-8796-DA378C698FC2}" type="presParOf" srcId="{9D02522F-530E-44EE-8464-F0704D2BA5DE}" destId="{2EF2A3DF-5D53-4D09-9B20-02447563383D}" srcOrd="0" destOrd="0" presId="urn:microsoft.com/office/officeart/2005/8/layout/chevron2"/>
    <dgm:cxn modelId="{95ED69C1-02D5-4794-931C-81FE4677D078}" type="presParOf" srcId="{2EF2A3DF-5D53-4D09-9B20-02447563383D}" destId="{541E47F7-AF69-4A2F-BC9D-7438F08BCFF3}" srcOrd="0" destOrd="0" presId="urn:microsoft.com/office/officeart/2005/8/layout/chevron2"/>
    <dgm:cxn modelId="{81DCFCF3-98DA-43DA-BA09-DCE9FBC41384}" type="presParOf" srcId="{2EF2A3DF-5D53-4D09-9B20-02447563383D}" destId="{1FB570F2-48B8-4D74-9E68-48149105A52F}" srcOrd="1" destOrd="0" presId="urn:microsoft.com/office/officeart/2005/8/layout/chevron2"/>
    <dgm:cxn modelId="{C06E149B-0FFC-474A-BC1B-793ED96B65C9}" type="presParOf" srcId="{9D02522F-530E-44EE-8464-F0704D2BA5DE}" destId="{007EB3EF-8B4F-4156-ADE9-0F3AEA514B38}" srcOrd="1" destOrd="0" presId="urn:microsoft.com/office/officeart/2005/8/layout/chevron2"/>
    <dgm:cxn modelId="{3012414B-2AE0-460A-AB9F-C9E971E05C80}" type="presParOf" srcId="{9D02522F-530E-44EE-8464-F0704D2BA5DE}" destId="{D7758E6D-9D6B-4483-A9E3-31F9B0CA7ECA}" srcOrd="2" destOrd="0" presId="urn:microsoft.com/office/officeart/2005/8/layout/chevron2"/>
    <dgm:cxn modelId="{D4E99ADF-1259-4E0B-ADA2-2D37595C3ACB}" type="presParOf" srcId="{D7758E6D-9D6B-4483-A9E3-31F9B0CA7ECA}" destId="{CB09926B-6D0A-4229-B645-6A2C10563CF7}" srcOrd="0" destOrd="0" presId="urn:microsoft.com/office/officeart/2005/8/layout/chevron2"/>
    <dgm:cxn modelId="{95E2D563-F47D-4A6F-9BAA-4C1A3B48BFE4}" type="presParOf" srcId="{D7758E6D-9D6B-4483-A9E3-31F9B0CA7ECA}" destId="{EC0C0B71-989D-4940-AFFB-7E73FD9A3A42}" srcOrd="1" destOrd="0" presId="urn:microsoft.com/office/officeart/2005/8/layout/chevron2"/>
    <dgm:cxn modelId="{A10302B1-0E34-46D2-B27D-D95B8272CA6A}" type="presParOf" srcId="{9D02522F-530E-44EE-8464-F0704D2BA5DE}" destId="{BC2982AF-A864-467F-B559-621F7AFBE7EE}" srcOrd="3" destOrd="0" presId="urn:microsoft.com/office/officeart/2005/8/layout/chevron2"/>
    <dgm:cxn modelId="{55520943-7E5C-43A6-8851-DDA4EEC8C8B6}" type="presParOf" srcId="{9D02522F-530E-44EE-8464-F0704D2BA5DE}" destId="{54508482-211B-4A70-A665-ADA3CC7DFAD8}" srcOrd="4" destOrd="0" presId="urn:microsoft.com/office/officeart/2005/8/layout/chevron2"/>
    <dgm:cxn modelId="{7790FD78-1660-44CD-977D-873E3078DEAC}" type="presParOf" srcId="{54508482-211B-4A70-A665-ADA3CC7DFAD8}" destId="{CC781EFC-B02F-45FD-B3CB-5DCD74ED24DA}" srcOrd="0" destOrd="0" presId="urn:microsoft.com/office/officeart/2005/8/layout/chevron2"/>
    <dgm:cxn modelId="{DB928B39-151F-4E22-AAB4-F49FF02D81BC}" type="presParOf" srcId="{54508482-211B-4A70-A665-ADA3CC7DFAD8}" destId="{19602448-F009-45AA-9D3D-83DD8A54DC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E47F7-AF69-4A2F-BC9D-7438F08BCFF3}">
      <dsp:nvSpPr>
        <dsp:cNvPr id="0" name=""/>
        <dsp:cNvSpPr/>
      </dsp:nvSpPr>
      <dsp:spPr>
        <a:xfrm rot="5400000">
          <a:off x="-239881" y="299350"/>
          <a:ext cx="1599209" cy="1119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Education</a:t>
          </a:r>
        </a:p>
      </dsp:txBody>
      <dsp:txXfrm rot="-5400000">
        <a:off x="1" y="619191"/>
        <a:ext cx="1119446" cy="479763"/>
      </dsp:txXfrm>
    </dsp:sp>
    <dsp:sp modelId="{1FB570F2-48B8-4D74-9E68-48149105A52F}">
      <dsp:nvSpPr>
        <dsp:cNvPr id="0" name=""/>
        <dsp:cNvSpPr/>
      </dsp:nvSpPr>
      <dsp:spPr>
        <a:xfrm rot="5400000">
          <a:off x="4284899" y="-3160728"/>
          <a:ext cx="1148975" cy="7479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Postdoc Qatar University, joint NSF project with Temple University, University of Idaho and Qatar University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</a:rPr>
            <a:t>Ph</a:t>
          </a:r>
          <a:r>
            <a: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.D. (with distinction) in Computer Science and Engineering Department, IIT India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Bachelor’s</a:t>
          </a:r>
          <a:r>
            <a:rPr lang="en-US" sz="1200" kern="1200" dirty="0">
              <a:solidFill>
                <a:schemeClr val="tx1"/>
              </a:solidFill>
              <a:latin typeface="+mn-lt"/>
            </a:rPr>
            <a:t> in Computer Science Engineering from College of Technology and Engineering in 2010 with Honors. </a:t>
          </a:r>
          <a:endParaRPr lang="en-U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 rot="-5400000">
        <a:off x="1119447" y="60812"/>
        <a:ext cx="7423792" cy="1036799"/>
      </dsp:txXfrm>
    </dsp:sp>
    <dsp:sp modelId="{CB09926B-6D0A-4229-B645-6A2C10563CF7}">
      <dsp:nvSpPr>
        <dsp:cNvPr id="0" name=""/>
        <dsp:cNvSpPr/>
      </dsp:nvSpPr>
      <dsp:spPr>
        <a:xfrm rot="5400000">
          <a:off x="-239881" y="1722961"/>
          <a:ext cx="1599209" cy="1119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Experience</a:t>
          </a:r>
        </a:p>
      </dsp:txBody>
      <dsp:txXfrm rot="-5400000">
        <a:off x="1" y="2042802"/>
        <a:ext cx="1119446" cy="479763"/>
      </dsp:txXfrm>
    </dsp:sp>
    <dsp:sp modelId="{EC0C0B71-989D-4940-AFFB-7E73FD9A3A42}">
      <dsp:nvSpPr>
        <dsp:cNvPr id="0" name=""/>
        <dsp:cNvSpPr/>
      </dsp:nvSpPr>
      <dsp:spPr>
        <a:xfrm rot="5400000">
          <a:off x="4339643" y="-1737117"/>
          <a:ext cx="1039486" cy="7479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+mn-lt"/>
            </a:rPr>
            <a:t>Data Scientist and Program Manager at Hiller Measurements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</a:rPr>
            <a:t>Lecturer at McCombs School of Business, UT-Austin (starting Fall 2019)</a:t>
          </a:r>
          <a:endParaRPr lang="en-US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</a:rPr>
            <a:t>Assistant Professor at SS College of Engineering, India</a:t>
          </a:r>
          <a:endParaRPr lang="en-US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</a:rPr>
            <a:t>Design Executive with Phosphate India Private Limited</a:t>
          </a:r>
          <a:endParaRPr lang="en-US" sz="1200" kern="1200" dirty="0">
            <a:latin typeface="+mn-lt"/>
          </a:endParaRPr>
        </a:p>
      </dsp:txBody>
      <dsp:txXfrm rot="-5400000">
        <a:off x="1119446" y="1533824"/>
        <a:ext cx="7429136" cy="937998"/>
      </dsp:txXfrm>
    </dsp:sp>
    <dsp:sp modelId="{CC781EFC-B02F-45FD-B3CB-5DCD74ED24DA}">
      <dsp:nvSpPr>
        <dsp:cNvPr id="0" name=""/>
        <dsp:cNvSpPr/>
      </dsp:nvSpPr>
      <dsp:spPr>
        <a:xfrm rot="5400000">
          <a:off x="-239881" y="3514492"/>
          <a:ext cx="1599209" cy="1119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Achievements</a:t>
          </a:r>
        </a:p>
      </dsp:txBody>
      <dsp:txXfrm rot="-5400000">
        <a:off x="1" y="3834333"/>
        <a:ext cx="1119446" cy="479763"/>
      </dsp:txXfrm>
    </dsp:sp>
    <dsp:sp modelId="{19602448-F009-45AA-9D3D-83DD8A54DC4A}">
      <dsp:nvSpPr>
        <dsp:cNvPr id="0" name=""/>
        <dsp:cNvSpPr/>
      </dsp:nvSpPr>
      <dsp:spPr>
        <a:xfrm rot="5400000">
          <a:off x="3971722" y="54414"/>
          <a:ext cx="1775327" cy="7479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</a:rPr>
            <a:t>Advanced Research Category Winner at the Global Engineering Impact awards 2019, Graphical System Design Achievement Awards 2013.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</a:rPr>
            <a:t>Presented at </a:t>
          </a:r>
          <a:r>
            <a:rPr lang="en-US" sz="1200" kern="1200" dirty="0" err="1">
              <a:solidFill>
                <a:schemeClr val="tx1"/>
              </a:solidFill>
              <a:latin typeface="+mn-lt"/>
            </a:rPr>
            <a:t>TedX</a:t>
          </a:r>
          <a:r>
            <a:rPr lang="en-US" sz="1200" kern="1200" dirty="0">
              <a:solidFill>
                <a:schemeClr val="tx1"/>
              </a:solidFill>
              <a:latin typeface="+mn-lt"/>
            </a:rPr>
            <a:t>, Qatar, </a:t>
          </a:r>
          <a:r>
            <a:rPr lang="en-US" sz="1200" kern="1200" dirty="0" err="1">
              <a:solidFill>
                <a:schemeClr val="tx1"/>
              </a:solidFill>
              <a:latin typeface="+mn-lt"/>
            </a:rPr>
            <a:t>Globecom</a:t>
          </a:r>
          <a:r>
            <a:rPr lang="en-US" sz="1200" kern="1200" dirty="0">
              <a:solidFill>
                <a:schemeClr val="tx1"/>
              </a:solidFill>
              <a:latin typeface="+mn-lt"/>
            </a:rPr>
            <a:t>, IEEE </a:t>
          </a:r>
          <a:r>
            <a:rPr lang="en-US" sz="1200" kern="1200" dirty="0" err="1">
              <a:solidFill>
                <a:schemeClr val="tx1"/>
              </a:solidFill>
              <a:latin typeface="+mn-lt"/>
            </a:rPr>
            <a:t>ComSoc</a:t>
          </a:r>
          <a:r>
            <a:rPr lang="en-US" sz="1200" kern="1200" dirty="0">
              <a:solidFill>
                <a:schemeClr val="tx1"/>
              </a:solidFill>
              <a:latin typeface="+mn-lt"/>
            </a:rPr>
            <a:t> Summer School, UT CTR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</a:rPr>
            <a:t>Media coverage in Microwave Journal, Financial Express, Everything RF, Times of India, and India Today.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</a:rPr>
            <a:t>IEEE Senior Member, IEEE Vice-chair CT Section, ACM Distinguished Speaker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</a:rPr>
            <a:t>Panelist, PC member and chair for sessions at various conferences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</a:rPr>
            <a:t>Reviewer of many peer-reviewed journals and conferences in IEEE, IET, and Elsevier. </a:t>
          </a:r>
        </a:p>
      </dsp:txBody>
      <dsp:txXfrm rot="-5400000">
        <a:off x="1119446" y="2993354"/>
        <a:ext cx="7393216" cy="1601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E47F7-AF69-4A2F-BC9D-7438F08BCFF3}">
      <dsp:nvSpPr>
        <dsp:cNvPr id="0" name=""/>
        <dsp:cNvSpPr/>
      </dsp:nvSpPr>
      <dsp:spPr>
        <a:xfrm rot="5400000">
          <a:off x="-220817" y="222942"/>
          <a:ext cx="1472116" cy="10304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Organizational Acumen</a:t>
          </a:r>
        </a:p>
      </dsp:txBody>
      <dsp:txXfrm rot="-5400000">
        <a:off x="1" y="517366"/>
        <a:ext cx="1030481" cy="441635"/>
      </dsp:txXfrm>
    </dsp:sp>
    <dsp:sp modelId="{1FB570F2-48B8-4D74-9E68-48149105A52F}">
      <dsp:nvSpPr>
        <dsp:cNvPr id="0" name=""/>
        <dsp:cNvSpPr/>
      </dsp:nvSpPr>
      <dsp:spPr>
        <a:xfrm rot="5400000">
          <a:off x="4026490" y="-2993884"/>
          <a:ext cx="956875" cy="69488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Project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Documentation Configuration and Maintenance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Help drive decision making using industry practice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 rot="-5400000">
        <a:off x="1030482" y="48835"/>
        <a:ext cx="6902182" cy="863453"/>
      </dsp:txXfrm>
    </dsp:sp>
    <dsp:sp modelId="{CB09926B-6D0A-4229-B645-6A2C10563CF7}">
      <dsp:nvSpPr>
        <dsp:cNvPr id="0" name=""/>
        <dsp:cNvSpPr/>
      </dsp:nvSpPr>
      <dsp:spPr>
        <a:xfrm rot="5400000">
          <a:off x="-220817" y="1499339"/>
          <a:ext cx="1472116" cy="10304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Leadership</a:t>
          </a:r>
        </a:p>
      </dsp:txBody>
      <dsp:txXfrm rot="-5400000">
        <a:off x="1" y="1793763"/>
        <a:ext cx="1030481" cy="441635"/>
      </dsp:txXfrm>
    </dsp:sp>
    <dsp:sp modelId="{EC0C0B71-989D-4940-AFFB-7E73FD9A3A42}">
      <dsp:nvSpPr>
        <dsp:cNvPr id="0" name=""/>
        <dsp:cNvSpPr/>
      </dsp:nvSpPr>
      <dsp:spPr>
        <a:xfrm rot="5400000">
          <a:off x="4026490" y="-1717486"/>
          <a:ext cx="956875" cy="69488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Prioritization of ideas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Maintaining diversity and inclusivity among members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Provide networking ability between industry and academia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 rot="-5400000">
        <a:off x="1030482" y="1325233"/>
        <a:ext cx="6902182" cy="863453"/>
      </dsp:txXfrm>
    </dsp:sp>
    <dsp:sp modelId="{CC781EFC-B02F-45FD-B3CB-5DCD74ED24DA}">
      <dsp:nvSpPr>
        <dsp:cNvPr id="0" name=""/>
        <dsp:cNvSpPr/>
      </dsp:nvSpPr>
      <dsp:spPr>
        <a:xfrm rot="5400000">
          <a:off x="-220817" y="2775737"/>
          <a:ext cx="1472116" cy="10304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Evangelism</a:t>
          </a:r>
        </a:p>
      </dsp:txBody>
      <dsp:txXfrm rot="-5400000">
        <a:off x="1" y="3070161"/>
        <a:ext cx="1030481" cy="441635"/>
      </dsp:txXfrm>
    </dsp:sp>
    <dsp:sp modelId="{19602448-F009-45AA-9D3D-83DD8A54DC4A}">
      <dsp:nvSpPr>
        <dsp:cNvPr id="0" name=""/>
        <dsp:cNvSpPr/>
      </dsp:nvSpPr>
      <dsp:spPr>
        <a:xfrm rot="5400000">
          <a:off x="4026490" y="-441089"/>
          <a:ext cx="956875" cy="69488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Enable platforms for knowledge sharing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Promote membership growth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Grow section visibility across the globe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 rot="-5400000">
        <a:off x="1030482" y="2601630"/>
        <a:ext cx="6902182" cy="863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21D1A-4910-4AC0-89E5-AF53D60FF0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5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F58BBF-4529-4CA8-B499-62D8D2E0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D52258-9980-4418-B6D9-CC622839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14A1-23EA-42F4-A322-4BCB776983A6}" type="datetime1">
              <a:rPr lang="en-US" smtClean="0"/>
              <a:pPr/>
              <a:t>8/21/19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3B9C04A-B28A-416B-A3B0-ECEFBFAC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Heena rathore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1017DB-8C06-4F77-AEDE-D5537B23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60B7-969C-40D6-8019-69795A9FB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3102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21" Type="http://schemas.openxmlformats.org/officeDocument/2006/relationships/image" Target="../media/image2.png"/><Relationship Id="rId22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2019 Fall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August 24, 2018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Marcos, TX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Section Committee/Officer Name: </a:t>
            </a:r>
            <a:r>
              <a:rPr lang="en-US" dirty="0" smtClean="0">
                <a:latin typeface="Verdana" charset="0"/>
                <a:cs typeface="ＭＳ Ｐゴシック" charset="0"/>
              </a:rPr>
              <a:t>  </a:t>
            </a:r>
            <a:r>
              <a:rPr lang="en-US" dirty="0" err="1" smtClean="0">
                <a:latin typeface="Verdana" charset="0"/>
                <a:cs typeface="ＭＳ Ｐゴシック" charset="0"/>
              </a:rPr>
              <a:t>Heena</a:t>
            </a:r>
            <a:r>
              <a:rPr lang="en-US" dirty="0" smtClean="0">
                <a:latin typeface="Verdana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cs typeface="ＭＳ Ｐゴシック" charset="0"/>
              </a:rPr>
              <a:t>Rathore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Chapter/Affinity Name: </a:t>
            </a:r>
            <a:r>
              <a:rPr lang="en-US" dirty="0" smtClean="0">
                <a:latin typeface="Verdana" charset="0"/>
                <a:cs typeface="ＭＳ Ｐゴシック" charset="0"/>
              </a:rPr>
              <a:t>CTS Vice-Chair Austin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</a:t>
            </a:r>
            <a:r>
              <a:rPr lang="en-US" dirty="0" err="1" smtClean="0">
                <a:latin typeface="Verdana" charset="0"/>
                <a:cs typeface="ＭＳ Ｐゴシック" charset="0"/>
              </a:rPr>
              <a:t>Heena</a:t>
            </a:r>
            <a:r>
              <a:rPr lang="en-US" dirty="0" smtClean="0">
                <a:latin typeface="Verdana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cs typeface="ＭＳ Ｐゴシック" charset="0"/>
              </a:rPr>
              <a:t>Rathore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pPr eaLnBrk="1" hangingPunct="1">
                <a:defRPr/>
              </a:pPr>
              <a:t>8/21/19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F6C32-21DB-4534-BD02-B0061AB8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50D8057-B3E6-4898-841D-885FB8BFB3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6C4B6D-0EF8-479F-BD1C-E4364492985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F5F510BC-C12C-452B-A891-A9D4C5589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566063"/>
              </p:ext>
            </p:extLst>
          </p:nvPr>
        </p:nvGraphicFramePr>
        <p:xfrm>
          <a:off x="92236" y="1672046"/>
          <a:ext cx="8599327" cy="487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BeautyPlus_20190518164456912_save (2)">
            <a:extLst>
              <a:ext uri="{FF2B5EF4-FFF2-40B4-BE49-F238E27FC236}">
                <a16:creationId xmlns="" xmlns:a16="http://schemas.microsoft.com/office/drawing/2014/main" id="{3542653A-6B34-4555-8D7B-1BE6F6A82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23725"/>
            <a:ext cx="1614487" cy="184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9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B368B17E-72FE-4FC1-995A-E525AB7EE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234104"/>
              </p:ext>
            </p:extLst>
          </p:nvPr>
        </p:nvGraphicFramePr>
        <p:xfrm>
          <a:off x="231690" y="1769226"/>
          <a:ext cx="7979375" cy="402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2083A0-97BF-45F8-8877-5301E81A2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16B-0D5C-478F-8EB6-233F7C99F593}" type="datetime1">
              <a:rPr lang="en-US" smtClean="0"/>
              <a:pPr/>
              <a:t>8/21/19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A357F3-F0BF-4124-8D1C-964382B7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98A999-7B2A-44EA-A119-3AF72462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60B7-969C-40D6-8019-69795A9FBB4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E02DC915-95A4-4E09-8A40-4131465E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bring to the table?</a:t>
            </a:r>
          </a:p>
        </p:txBody>
      </p:sp>
    </p:spTree>
    <p:extLst>
      <p:ext uri="{BB962C8B-B14F-4D97-AF65-F5344CB8AC3E}">
        <p14:creationId xmlns:p14="http://schemas.microsoft.com/office/powerpoint/2010/main" val="365221700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E620CE-3169-46C9-979A-0141816E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3384B6-43CE-41B9-9696-790FE163AD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423498"/>
            <a:ext cx="8326438" cy="4389120"/>
          </a:xfrm>
        </p:spPr>
        <p:txBody>
          <a:bodyPr/>
          <a:lstStyle/>
          <a:p>
            <a:r>
              <a:rPr lang="en-US" sz="2000" dirty="0"/>
              <a:t>Drive immediate organizational efficiency</a:t>
            </a:r>
          </a:p>
          <a:p>
            <a:pPr lvl="1"/>
            <a:r>
              <a:rPr lang="en-US" sz="1600" dirty="0"/>
              <a:t>Develop a common approach to develop contact list and officer positions </a:t>
            </a:r>
          </a:p>
          <a:p>
            <a:r>
              <a:rPr lang="en-US" sz="2000" dirty="0"/>
              <a:t>Conduct training and knowledge sharing sessions</a:t>
            </a:r>
          </a:p>
          <a:p>
            <a:pPr lvl="1"/>
            <a:r>
              <a:rPr lang="en-US" sz="1600" dirty="0"/>
              <a:t>CTS - Austin Chapter</a:t>
            </a:r>
          </a:p>
          <a:p>
            <a:pPr lvl="1"/>
            <a:r>
              <a:rPr lang="en-US" sz="1600" dirty="0"/>
              <a:t>IEEE </a:t>
            </a:r>
            <a:r>
              <a:rPr lang="en-US" sz="1600" dirty="0" err="1"/>
              <a:t>ComSoc</a:t>
            </a:r>
            <a:r>
              <a:rPr lang="en-US" sz="1600" dirty="0"/>
              <a:t> summer school </a:t>
            </a:r>
          </a:p>
          <a:p>
            <a:r>
              <a:rPr lang="en-US" sz="2000" dirty="0"/>
              <a:t>Conduct marketing events to grow membership</a:t>
            </a:r>
          </a:p>
          <a:p>
            <a:pPr lvl="1"/>
            <a:r>
              <a:rPr lang="en-US" sz="1600" dirty="0"/>
              <a:t>IEEE Day (Oct. 2)</a:t>
            </a:r>
          </a:p>
          <a:p>
            <a:r>
              <a:rPr lang="en-US" sz="2000" dirty="0"/>
              <a:t>Ensure success of the Smart City Summit</a:t>
            </a:r>
          </a:p>
          <a:p>
            <a:pPr lvl="1"/>
            <a:r>
              <a:rPr lang="en-US" sz="1600" dirty="0"/>
              <a:t>Industry speaker acquisition</a:t>
            </a:r>
          </a:p>
          <a:p>
            <a:pPr lvl="1"/>
            <a:r>
              <a:rPr lang="en-US" sz="1600" dirty="0"/>
              <a:t>Appreciation Dinner</a:t>
            </a:r>
          </a:p>
          <a:p>
            <a:r>
              <a:rPr lang="en-US" sz="2000" dirty="0"/>
              <a:t>Integrate research focus to drive long-term organizational efficiency</a:t>
            </a:r>
          </a:p>
          <a:p>
            <a:pPr lvl="1"/>
            <a:r>
              <a:rPr lang="en-US" sz="1600" dirty="0"/>
              <a:t>Support AI-based CTS record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071F858-28D5-4768-9D8A-F3F25F9D52E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317013-0F04-4BB4-8AA4-BE13B613661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0852" y="6538912"/>
            <a:ext cx="5745677" cy="365125"/>
          </a:xfrm>
        </p:spPr>
        <p:txBody>
          <a:bodyPr/>
          <a:lstStyle/>
          <a:p>
            <a:fld id="{EAE95F89-96EF-A548-84A3-934B2C601EDF}" type="datetime1">
              <a:rPr lang="en-US" smtClean="0"/>
              <a:pPr/>
              <a:t>8/21/19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2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8/21/19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CTS 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65298" y="1293044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Standing Committees/Coordinators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279676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141607" cy="4878258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Fawzi Behmann</a:t>
            </a:r>
          </a:p>
          <a:p>
            <a:endParaRPr lang="en-US" sz="500" dirty="0"/>
          </a:p>
          <a:p>
            <a:r>
              <a:rPr lang="en-US" sz="1200" dirty="0"/>
              <a:t>Vice Chair </a:t>
            </a:r>
            <a:r>
              <a:rPr lang="mr-IN" sz="1200" dirty="0"/>
              <a:t>–</a:t>
            </a:r>
            <a:r>
              <a:rPr lang="en-US" sz="1200" dirty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Heena Rathore</a:t>
            </a:r>
          </a:p>
          <a:p>
            <a:endParaRPr lang="en-US" sz="500" dirty="0"/>
          </a:p>
          <a:p>
            <a:r>
              <a:rPr lang="en-US" sz="1200" dirty="0"/>
              <a:t>Vice Chair </a:t>
            </a:r>
            <a:r>
              <a:rPr lang="mr-IN" sz="1200" dirty="0"/>
              <a:t>–</a:t>
            </a:r>
            <a:r>
              <a:rPr lang="en-US" sz="1200" dirty="0"/>
              <a:t> SA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  Nils Smith</a:t>
            </a:r>
          </a:p>
          <a:p>
            <a:endParaRPr lang="en-US" sz="500" dirty="0"/>
          </a:p>
          <a:p>
            <a:pPr marL="285750" indent="-285750">
              <a:buFont typeface="Arial"/>
              <a:buChar char="•"/>
            </a:pPr>
            <a:endParaRPr lang="en-US" sz="500" dirty="0"/>
          </a:p>
          <a:p>
            <a:r>
              <a:rPr lang="en-US" sz="1200" dirty="0"/>
              <a:t>Secretary 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Martha Dodge</a:t>
            </a:r>
          </a:p>
          <a:p>
            <a:endParaRPr lang="en-US" sz="1200" dirty="0"/>
          </a:p>
          <a:p>
            <a:endParaRPr lang="en-US" sz="500" dirty="0"/>
          </a:p>
          <a:p>
            <a:r>
              <a:rPr lang="en-US" sz="1200" dirty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Bill Martino</a:t>
            </a:r>
          </a:p>
          <a:p>
            <a:endParaRPr lang="en-US" sz="500" dirty="0"/>
          </a:p>
          <a:p>
            <a:r>
              <a:rPr lang="en-US" sz="1200" dirty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Leslie Martinich</a:t>
            </a:r>
          </a:p>
          <a:p>
            <a:endParaRPr lang="en-US" sz="1200" dirty="0"/>
          </a:p>
          <a:p>
            <a:r>
              <a:rPr lang="en-US" sz="1200" dirty="0"/>
              <a:t>Student Branch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Texas State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UT Austin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St. Mary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Trinity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UT SA</a:t>
            </a:r>
          </a:p>
          <a:p>
            <a:endParaRPr lang="en-US" sz="1200" dirty="0"/>
          </a:p>
          <a:p>
            <a:r>
              <a:rPr lang="en-US" sz="1200" dirty="0"/>
              <a:t>Student Branch Chapters</a:t>
            </a:r>
          </a:p>
          <a:p>
            <a:endParaRPr lang="en-US" sz="500" dirty="0"/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97031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Awards and Recognition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Nomination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FIN/Audit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Communications/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Newsletter Editorial Board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Section-Chapter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K-12/STEM Educational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Students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Professional Activities </a:t>
            </a:r>
            <a:r>
              <a:rPr lang="mr-IN" sz="1200" dirty="0"/>
              <a:t>–</a:t>
            </a:r>
            <a:r>
              <a:rPr lang="en-US" sz="1200" dirty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Sr. Member Upgrade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Communications/Messaging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409" y="1663573"/>
            <a:ext cx="3899871" cy="51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5837</TotalTime>
  <Words>465</Words>
  <Application>Microsoft Macintosh PowerPoint</Application>
  <PresentationFormat>On-screen Show (4:3)</PresentationFormat>
  <Paragraphs>109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IEEE-Template</vt:lpstr>
      <vt:lpstr>IEEE Central Texas Section 2019 Fall Leadership Planning Meeting August 24, 2018 San Marcos, TX</vt:lpstr>
      <vt:lpstr>Introduction</vt:lpstr>
      <vt:lpstr>What do I bring to the table?</vt:lpstr>
      <vt:lpstr>Top 5 Objectives</vt:lpstr>
      <vt:lpstr>CTS Leadership 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Fawzi Behmann</cp:lastModifiedBy>
  <cp:revision>151</cp:revision>
  <cp:lastPrinted>2018-08-07T14:39:51Z</cp:lastPrinted>
  <dcterms:created xsi:type="dcterms:W3CDTF">2012-12-04T23:01:03Z</dcterms:created>
  <dcterms:modified xsi:type="dcterms:W3CDTF">2019-08-21T21:20:41Z</dcterms:modified>
</cp:coreProperties>
</file>